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1.svg" ContentType="image/svg+xml"/>
  <Override PartName="/ppt/media/image13.svg" ContentType="image/svg+xml"/>
  <Override PartName="/ppt/media/image7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sldIdLst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chuying" initials="k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0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4" Type="http://schemas.openxmlformats.org/officeDocument/2006/relationships/tags" Target="../tags/tag65.xml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image" Target="../media/image1.png"/><Relationship Id="rId2" Type="http://schemas.openxmlformats.org/officeDocument/2006/relationships/tags" Target="../tags/tag132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8" Type="http://schemas.openxmlformats.org/officeDocument/2006/relationships/tags" Target="../tags/tag151.xml"/><Relationship Id="rId17" Type="http://schemas.openxmlformats.org/officeDocument/2006/relationships/tags" Target="../tags/tag150.xml"/><Relationship Id="rId16" Type="http://schemas.openxmlformats.org/officeDocument/2006/relationships/tags" Target="../tags/tag149.xml"/><Relationship Id="rId15" Type="http://schemas.openxmlformats.org/officeDocument/2006/relationships/tags" Target="../tags/tag148.xml"/><Relationship Id="rId14" Type="http://schemas.openxmlformats.org/officeDocument/2006/relationships/tags" Target="../tags/tag147.xml"/><Relationship Id="rId13" Type="http://schemas.openxmlformats.org/officeDocument/2006/relationships/tags" Target="../tags/tag146.xml"/><Relationship Id="rId12" Type="http://schemas.openxmlformats.org/officeDocument/2006/relationships/tags" Target="../tags/tag145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.png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image" Target="../media/image1.png"/><Relationship Id="rId2" Type="http://schemas.openxmlformats.org/officeDocument/2006/relationships/tags" Target="../tags/tag189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3" Type="http://schemas.openxmlformats.org/officeDocument/2006/relationships/image" Target="../media/image1.png"/><Relationship Id="rId2" Type="http://schemas.openxmlformats.org/officeDocument/2006/relationships/tags" Target="../tags/tag193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3" Type="http://schemas.openxmlformats.org/officeDocument/2006/relationships/image" Target="../media/image1.png"/><Relationship Id="rId2" Type="http://schemas.openxmlformats.org/officeDocument/2006/relationships/tags" Target="../tags/tag196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5" Type="http://schemas.openxmlformats.org/officeDocument/2006/relationships/tags" Target="../tags/tag212.xml"/><Relationship Id="rId14" Type="http://schemas.openxmlformats.org/officeDocument/2006/relationships/tags" Target="../tags/tag211.xml"/><Relationship Id="rId13" Type="http://schemas.openxmlformats.org/officeDocument/2006/relationships/tags" Target="../tags/tag210.xml"/><Relationship Id="rId12" Type="http://schemas.openxmlformats.org/officeDocument/2006/relationships/tags" Target="../tags/tag209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b="1099"/>
          <a:stretch>
            <a:fillRect/>
          </a:stretch>
        </p:blipFill>
        <p:spPr>
          <a:xfrm>
            <a:off x="-12700" y="0"/>
            <a:ext cx="1222438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51" h="10800">
                <a:moveTo>
                  <a:pt x="0" y="0"/>
                </a:moveTo>
                <a:lnTo>
                  <a:pt x="19251" y="0"/>
                </a:lnTo>
                <a:lnTo>
                  <a:pt x="19251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副标题 9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3364971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3364089" y="3175000"/>
            <a:ext cx="5451122" cy="1016000"/>
          </a:xfrm>
          <a:noFill/>
        </p:spPr>
        <p:txBody>
          <a:bodyPr vert="horz" wrap="square" lIns="0" tIns="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1524000"/>
            <a:ext cx="10972800" cy="2794000"/>
          </a:xfrm>
          <a:custGeom>
            <a:avLst/>
            <a:gdLst>
              <a:gd name="connisteX0" fmla="*/ 0 w 10972800"/>
              <a:gd name="connsiteY0" fmla="*/ 203200 h 2794000"/>
              <a:gd name="connisteX1" fmla="*/ 203200 w 10972800"/>
              <a:gd name="connsiteY1" fmla="*/ 0 h 2794000"/>
              <a:gd name="connisteX2" fmla="*/ 10769600 w 10972800"/>
              <a:gd name="connsiteY2" fmla="*/ 0 h 2794000"/>
              <a:gd name="connisteX3" fmla="*/ 10972800 w 10972800"/>
              <a:gd name="connsiteY3" fmla="*/ 203200 h 2794000"/>
              <a:gd name="connisteX4" fmla="*/ 10972800 w 10972800"/>
              <a:gd name="connsiteY4" fmla="*/ 2590800 h 2794000"/>
              <a:gd name="connisteX5" fmla="*/ 10769600 w 10972800"/>
              <a:gd name="connsiteY5" fmla="*/ 2794000 h 2794000"/>
              <a:gd name="connisteX6" fmla="*/ 203200 w 10972800"/>
              <a:gd name="connsiteY6" fmla="*/ 2794000 h 2794000"/>
              <a:gd name="connisteX7" fmla="*/ 0 w 10972800"/>
              <a:gd name="connsiteY7" fmla="*/ 2590800 h 2794000"/>
              <a:gd name="connisteX8" fmla="*/ 0 w 10972800"/>
              <a:gd name="connsiteY8" fmla="*/ 203200 h 279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794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590800"/>
                </a:lnTo>
                <a:cubicBezTo>
                  <a:pt x="10972800" y="2703024"/>
                  <a:pt x="10881824" y="2794000"/>
                  <a:pt x="10769600" y="2794000"/>
                </a:cubicBezTo>
                <a:lnTo>
                  <a:pt x="203200" y="2794000"/>
                </a:lnTo>
                <a:cubicBezTo>
                  <a:pt x="90976" y="2794000"/>
                  <a:pt x="0" y="2703024"/>
                  <a:pt x="0" y="2590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4775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5334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470400" y="4775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4470400" y="5334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8331200" y="4775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8331200" y="5334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4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>
          <a:xfrm>
            <a:off x="609600" y="1930400"/>
            <a:ext cx="3454400" cy="3911600"/>
          </a:xfrm>
          <a:custGeom>
            <a:avLst/>
            <a:gdLst>
              <a:gd name="connisteX0" fmla="*/ 0 w 3454400"/>
              <a:gd name="connsiteY0" fmla="*/ 203200 h 3911600"/>
              <a:gd name="connisteX1" fmla="*/ 203200 w 3454400"/>
              <a:gd name="connsiteY1" fmla="*/ 0 h 3911600"/>
              <a:gd name="connisteX2" fmla="*/ 3251200 w 3454400"/>
              <a:gd name="connsiteY2" fmla="*/ 0 h 3911600"/>
              <a:gd name="connisteX3" fmla="*/ 3454400 w 3454400"/>
              <a:gd name="connsiteY3" fmla="*/ 203200 h 3911600"/>
              <a:gd name="connisteX4" fmla="*/ 3454400 w 3454400"/>
              <a:gd name="connsiteY4" fmla="*/ 3708400 h 3911600"/>
              <a:gd name="connisteX5" fmla="*/ 3251200 w 3454400"/>
              <a:gd name="connsiteY5" fmla="*/ 3911600 h 3911600"/>
              <a:gd name="connisteX6" fmla="*/ 203200 w 3454400"/>
              <a:gd name="connsiteY6" fmla="*/ 3911600 h 3911600"/>
              <a:gd name="connisteX7" fmla="*/ 0 w 3454400"/>
              <a:gd name="connsiteY7" fmla="*/ 3708400 h 3911600"/>
              <a:gd name="connisteX8" fmla="*/ 0 w 3454400"/>
              <a:gd name="connsiteY8" fmla="*/ 203200 h 391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91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708400"/>
                </a:lnTo>
                <a:cubicBezTo>
                  <a:pt x="3454400" y="3820624"/>
                  <a:pt x="3363424" y="3911600"/>
                  <a:pt x="3251200" y="3911600"/>
                </a:cubicBezTo>
                <a:lnTo>
                  <a:pt x="203200" y="3911600"/>
                </a:lnTo>
                <a:cubicBezTo>
                  <a:pt x="90976" y="3911600"/>
                  <a:pt x="0" y="3820624"/>
                  <a:pt x="0" y="3708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914400" y="2692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1" name="装饰  0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4368800" y="1930400"/>
            <a:ext cx="3454400" cy="3911600"/>
          </a:xfrm>
          <a:custGeom>
            <a:avLst/>
            <a:gdLst>
              <a:gd name="connisteX0" fmla="*/ 0 w 3454400"/>
              <a:gd name="connsiteY0" fmla="*/ 203200 h 3911600"/>
              <a:gd name="connisteX1" fmla="*/ 203200 w 3454400"/>
              <a:gd name="connsiteY1" fmla="*/ 0 h 3911600"/>
              <a:gd name="connisteX2" fmla="*/ 3251200 w 3454400"/>
              <a:gd name="connsiteY2" fmla="*/ 0 h 3911600"/>
              <a:gd name="connisteX3" fmla="*/ 3454400 w 3454400"/>
              <a:gd name="connsiteY3" fmla="*/ 203200 h 3911600"/>
              <a:gd name="connisteX4" fmla="*/ 3454400 w 3454400"/>
              <a:gd name="connsiteY4" fmla="*/ 3708400 h 3911600"/>
              <a:gd name="connisteX5" fmla="*/ 3251200 w 3454400"/>
              <a:gd name="connsiteY5" fmla="*/ 3911600 h 3911600"/>
              <a:gd name="connisteX6" fmla="*/ 203200 w 3454400"/>
              <a:gd name="connsiteY6" fmla="*/ 3911600 h 3911600"/>
              <a:gd name="connisteX7" fmla="*/ 0 w 3454400"/>
              <a:gd name="connsiteY7" fmla="*/ 3708400 h 3911600"/>
              <a:gd name="connisteX8" fmla="*/ 0 w 3454400"/>
              <a:gd name="connsiteY8" fmla="*/ 203200 h 391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91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708400"/>
                </a:lnTo>
                <a:cubicBezTo>
                  <a:pt x="3454400" y="3820624"/>
                  <a:pt x="3363424" y="3911600"/>
                  <a:pt x="3251200" y="3911600"/>
                </a:cubicBezTo>
                <a:lnTo>
                  <a:pt x="203200" y="3911600"/>
                </a:lnTo>
                <a:cubicBezTo>
                  <a:pt x="90976" y="3911600"/>
                  <a:pt x="0" y="3820624"/>
                  <a:pt x="0" y="3708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673600" y="2692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6736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装饰  4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>
          <a:xfrm>
            <a:off x="8128000" y="1930400"/>
            <a:ext cx="3454400" cy="3911600"/>
          </a:xfrm>
          <a:custGeom>
            <a:avLst/>
            <a:gdLst>
              <a:gd name="connisteX0" fmla="*/ 0 w 3454400"/>
              <a:gd name="connsiteY0" fmla="*/ 203200 h 3911600"/>
              <a:gd name="connisteX1" fmla="*/ 203200 w 3454400"/>
              <a:gd name="connsiteY1" fmla="*/ 0 h 3911600"/>
              <a:gd name="connisteX2" fmla="*/ 3251200 w 3454400"/>
              <a:gd name="connsiteY2" fmla="*/ 0 h 3911600"/>
              <a:gd name="connisteX3" fmla="*/ 3454400 w 3454400"/>
              <a:gd name="connsiteY3" fmla="*/ 203200 h 3911600"/>
              <a:gd name="connisteX4" fmla="*/ 3454400 w 3454400"/>
              <a:gd name="connsiteY4" fmla="*/ 3708400 h 3911600"/>
              <a:gd name="connisteX5" fmla="*/ 3251200 w 3454400"/>
              <a:gd name="connsiteY5" fmla="*/ 3911600 h 3911600"/>
              <a:gd name="connisteX6" fmla="*/ 203200 w 3454400"/>
              <a:gd name="connsiteY6" fmla="*/ 3911600 h 3911600"/>
              <a:gd name="connisteX7" fmla="*/ 0 w 3454400"/>
              <a:gd name="connsiteY7" fmla="*/ 3708400 h 3911600"/>
              <a:gd name="connisteX8" fmla="*/ 0 w 3454400"/>
              <a:gd name="connsiteY8" fmla="*/ 203200 h 391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91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708400"/>
                </a:lnTo>
                <a:cubicBezTo>
                  <a:pt x="3454400" y="3820624"/>
                  <a:pt x="3363424" y="3911600"/>
                  <a:pt x="3251200" y="3911600"/>
                </a:cubicBezTo>
                <a:lnTo>
                  <a:pt x="203200" y="3911600"/>
                </a:lnTo>
                <a:cubicBezTo>
                  <a:pt x="90976" y="3911600"/>
                  <a:pt x="0" y="3820624"/>
                  <a:pt x="0" y="3708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432800" y="2692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4328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1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4013200"/>
            <a:ext cx="10972800" cy="2235200"/>
          </a:xfrm>
          <a:custGeom>
            <a:avLst/>
            <a:gdLst>
              <a:gd name="connisteX0" fmla="*/ 0 w 10972800"/>
              <a:gd name="connsiteY0" fmla="*/ 203200 h 2235200"/>
              <a:gd name="connisteX1" fmla="*/ 203200 w 10972800"/>
              <a:gd name="connsiteY1" fmla="*/ 0 h 2235200"/>
              <a:gd name="connisteX2" fmla="*/ 10769600 w 10972800"/>
              <a:gd name="connsiteY2" fmla="*/ 0 h 2235200"/>
              <a:gd name="connisteX3" fmla="*/ 10972800 w 10972800"/>
              <a:gd name="connsiteY3" fmla="*/ 203200 h 2235200"/>
              <a:gd name="connisteX4" fmla="*/ 10972800 w 10972800"/>
              <a:gd name="connsiteY4" fmla="*/ 2032000 h 2235200"/>
              <a:gd name="connisteX5" fmla="*/ 10769600 w 10972800"/>
              <a:gd name="connsiteY5" fmla="*/ 2235200 h 2235200"/>
              <a:gd name="connisteX6" fmla="*/ 203200 w 10972800"/>
              <a:gd name="connsiteY6" fmla="*/ 2235200 h 2235200"/>
              <a:gd name="connisteX7" fmla="*/ 0 w 10972800"/>
              <a:gd name="connsiteY7" fmla="*/ 2032000 h 2235200"/>
              <a:gd name="connisteX8" fmla="*/ 0 w 10972800"/>
              <a:gd name="connsiteY8" fmla="*/ 203200 h 223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35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32000"/>
                </a:lnTo>
                <a:cubicBezTo>
                  <a:pt x="10972800" y="2144224"/>
                  <a:pt x="10881824" y="2235200"/>
                  <a:pt x="10769600" y="2235200"/>
                </a:cubicBezTo>
                <a:lnTo>
                  <a:pt x="203200" y="2235200"/>
                </a:lnTo>
                <a:cubicBezTo>
                  <a:pt x="90976" y="2235200"/>
                  <a:pt x="0" y="2144224"/>
                  <a:pt x="0" y="2032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装饰  8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>
          <a:xfrm>
            <a:off x="609600" y="15240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762000" y="1524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762000" y="20320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4470400" y="15240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622800" y="1524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622800" y="20320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8331200" y="15240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8483600" y="1524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8483600" y="20320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1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15240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装饰  8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7620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7620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44704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6228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6228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83312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84836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84836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装饰  7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609600" y="3556000"/>
            <a:ext cx="5334000" cy="2692400"/>
          </a:xfrm>
          <a:custGeom>
            <a:avLst/>
            <a:gdLst>
              <a:gd name="connisteX0" fmla="*/ 0 w 5334000"/>
              <a:gd name="connsiteY0" fmla="*/ 0 h 2692400"/>
              <a:gd name="connisteX1" fmla="*/ 5334000 w 5334000"/>
              <a:gd name="connsiteY1" fmla="*/ 0 h 2692400"/>
              <a:gd name="connisteX2" fmla="*/ 5334000 w 5334000"/>
              <a:gd name="connsiteY2" fmla="*/ 2489200 h 2692400"/>
              <a:gd name="connisteX3" fmla="*/ 5130800 w 5334000"/>
              <a:gd name="connsiteY3" fmla="*/ 2692400 h 2692400"/>
              <a:gd name="connisteX4" fmla="*/ 203200 w 5334000"/>
              <a:gd name="connsiteY4" fmla="*/ 2692400 h 2692400"/>
              <a:gd name="connisteX5" fmla="*/ 0 w 5334000"/>
              <a:gd name="connsiteY5" fmla="*/ 2489200 h 2692400"/>
              <a:gd name="connisteX6" fmla="*/ 0 w 53340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692400">
                <a:moveTo>
                  <a:pt x="0" y="0"/>
                </a:moveTo>
                <a:lnTo>
                  <a:pt x="5334000" y="0"/>
                </a:lnTo>
                <a:lnTo>
                  <a:pt x="5334000" y="2489200"/>
                </a:lnTo>
                <a:cubicBezTo>
                  <a:pt x="5334000" y="2601424"/>
                  <a:pt x="5243024" y="2692400"/>
                  <a:pt x="51308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图片占位符 8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609600" y="1524000"/>
            <a:ext cx="5334000" cy="2032000"/>
          </a:xfrm>
          <a:custGeom>
            <a:avLst/>
            <a:gdLst>
              <a:gd name="connisteX0" fmla="*/ 0 w 5334000"/>
              <a:gd name="connsiteY0" fmla="*/ 203200 h 2032000"/>
              <a:gd name="connisteX1" fmla="*/ 203200 w 5334000"/>
              <a:gd name="connsiteY1" fmla="*/ 0 h 2032000"/>
              <a:gd name="connisteX2" fmla="*/ 5130800 w 5334000"/>
              <a:gd name="connsiteY2" fmla="*/ 0 h 2032000"/>
              <a:gd name="connisteX3" fmla="*/ 5334000 w 5334000"/>
              <a:gd name="connsiteY3" fmla="*/ 203200 h 2032000"/>
              <a:gd name="connisteX4" fmla="*/ 5334000 w 5334000"/>
              <a:gd name="connsiteY4" fmla="*/ 2032000 h 2032000"/>
              <a:gd name="connisteX5" fmla="*/ 0 w 5334000"/>
              <a:gd name="connsiteY5" fmla="*/ 2032000 h 2032000"/>
              <a:gd name="connisteX6" fmla="*/ 0 w 53340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3860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4419600"/>
            <a:ext cx="472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248400" y="1524000"/>
            <a:ext cx="5334000" cy="2692400"/>
          </a:xfrm>
          <a:custGeom>
            <a:avLst/>
            <a:gdLst>
              <a:gd name="connisteX0" fmla="*/ 0 w 5334000"/>
              <a:gd name="connsiteY0" fmla="*/ 203200 h 2692400"/>
              <a:gd name="connisteX1" fmla="*/ 203200 w 5334000"/>
              <a:gd name="connsiteY1" fmla="*/ 0 h 2692400"/>
              <a:gd name="connisteX2" fmla="*/ 5130800 w 5334000"/>
              <a:gd name="connsiteY2" fmla="*/ 0 h 2692400"/>
              <a:gd name="connisteX3" fmla="*/ 5334000 w 5334000"/>
              <a:gd name="connsiteY3" fmla="*/ 203200 h 2692400"/>
              <a:gd name="connisteX4" fmla="*/ 5334000 w 5334000"/>
              <a:gd name="connsiteY4" fmla="*/ 2692400 h 2692400"/>
              <a:gd name="connisteX5" fmla="*/ 0 w 5334000"/>
              <a:gd name="connsiteY5" fmla="*/ 2692400 h 2692400"/>
              <a:gd name="connisteX6" fmla="*/ 0 w 5334000"/>
              <a:gd name="connsiteY6" fmla="*/ 20320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692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692400"/>
                </a:lnTo>
                <a:lnTo>
                  <a:pt x="0" y="26924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6248400" y="4216400"/>
            <a:ext cx="5334000" cy="2032000"/>
          </a:xfrm>
          <a:custGeom>
            <a:avLst/>
            <a:gdLst>
              <a:gd name="connisteX0" fmla="*/ 0 w 5334000"/>
              <a:gd name="connsiteY0" fmla="*/ 0 h 2032000"/>
              <a:gd name="connisteX1" fmla="*/ 5334000 w 5334000"/>
              <a:gd name="connsiteY1" fmla="*/ 0 h 2032000"/>
              <a:gd name="connisteX2" fmla="*/ 5334000 w 5334000"/>
              <a:gd name="connsiteY2" fmla="*/ 1828800 h 2032000"/>
              <a:gd name="connisteX3" fmla="*/ 5130800 w 5334000"/>
              <a:gd name="connsiteY3" fmla="*/ 2032000 h 2032000"/>
              <a:gd name="connisteX4" fmla="*/ 203200 w 5334000"/>
              <a:gd name="connsiteY4" fmla="*/ 2032000 h 2032000"/>
              <a:gd name="connisteX5" fmla="*/ 0 w 5334000"/>
              <a:gd name="connsiteY5" fmla="*/ 1828800 h 2032000"/>
              <a:gd name="connisteX6" fmla="*/ 0 w 5334000"/>
              <a:gd name="connsiteY6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032000">
                <a:moveTo>
                  <a:pt x="0" y="0"/>
                </a:moveTo>
                <a:lnTo>
                  <a:pt x="5334000" y="0"/>
                </a:lnTo>
                <a:lnTo>
                  <a:pt x="5334000" y="1828800"/>
                </a:lnTo>
                <a:cubicBezTo>
                  <a:pt x="5334000" y="1941024"/>
                  <a:pt x="5243024" y="2032000"/>
                  <a:pt x="51308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1828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2387600"/>
            <a:ext cx="472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5_35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 hasCustomPrompt="1"/>
            <p:custDataLst>
              <p:tags r:id="rId3"/>
            </p:custDataLst>
          </p:nvPr>
        </p:nvSpPr>
        <p:spPr>
          <a:xfrm>
            <a:off x="628650" y="20574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1574800" y="19812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1574800" y="24384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6343650" y="20574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7289800" y="19812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7289800" y="24384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>
          <a:xfrm>
            <a:off x="628650" y="41910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1574800" y="4114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3" hasCustomPrompt="1"/>
            <p:custDataLst>
              <p:tags r:id="rId11"/>
            </p:custDataLst>
          </p:nvPr>
        </p:nvSpPr>
        <p:spPr>
          <a:xfrm>
            <a:off x="1574800" y="45720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7" hasCustomPrompt="1"/>
            <p:custDataLst>
              <p:tags r:id="rId12"/>
            </p:custDataLst>
          </p:nvPr>
        </p:nvSpPr>
        <p:spPr>
          <a:xfrm>
            <a:off x="6343650" y="41910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7289800" y="4114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7289800" y="45720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37846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609600"/>
            <a:ext cx="10972800" cy="2641600"/>
          </a:xfrm>
          <a:custGeom>
            <a:avLst/>
            <a:gdLst>
              <a:gd name="connisteX0" fmla="*/ 0 w 10972800"/>
              <a:gd name="connsiteY0" fmla="*/ 203200 h 2641600"/>
              <a:gd name="connisteX1" fmla="*/ 203200 w 10972800"/>
              <a:gd name="connsiteY1" fmla="*/ 0 h 2641600"/>
              <a:gd name="connisteX2" fmla="*/ 10769600 w 10972800"/>
              <a:gd name="connsiteY2" fmla="*/ 0 h 2641600"/>
              <a:gd name="connisteX3" fmla="*/ 10972800 w 10972800"/>
              <a:gd name="connsiteY3" fmla="*/ 203200 h 2641600"/>
              <a:gd name="connisteX4" fmla="*/ 10972800 w 10972800"/>
              <a:gd name="connsiteY4" fmla="*/ 2438400 h 2641600"/>
              <a:gd name="connisteX5" fmla="*/ 10769600 w 10972800"/>
              <a:gd name="connsiteY5" fmla="*/ 2641600 h 2641600"/>
              <a:gd name="connisteX6" fmla="*/ 203200 w 10972800"/>
              <a:gd name="connsiteY6" fmla="*/ 2641600 h 2641600"/>
              <a:gd name="connisteX7" fmla="*/ 0 w 10972800"/>
              <a:gd name="connsiteY7" fmla="*/ 2438400 h 2641600"/>
              <a:gd name="connisteX8" fmla="*/ 0 w 109728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438400"/>
                </a:lnTo>
                <a:cubicBezTo>
                  <a:pt x="10972800" y="2550624"/>
                  <a:pt x="10881824" y="2641600"/>
                  <a:pt x="107696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4775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5334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470400" y="4775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4470400" y="5334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8331200" y="4775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8331200" y="5334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>
          <a:xfrm>
            <a:off x="6096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图片占位符 8"/>
          <p:cNvSpPr>
            <a:spLocks noGrp="1"/>
          </p:cNvSpPr>
          <p:nvPr>
            <p:ph type="pic" idx="16393" hasCustomPrompt="1"/>
            <p:custDataLst>
              <p:tags r:id="rId4"/>
            </p:custDataLst>
          </p:nvPr>
        </p:nvSpPr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4470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50292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43688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8"/>
            </p:custDataLst>
          </p:nvPr>
        </p:nvSpPr>
        <p:spPr>
          <a:xfrm>
            <a:off x="43688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673600" y="4470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673600" y="50292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1280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7" hasCustomPrompt="1"/>
            <p:custDataLst>
              <p:tags r:id="rId12"/>
            </p:custDataLst>
          </p:nvPr>
        </p:nvSpPr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432800" y="4470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50292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叠-颜色错位-并列-32_34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装饰  7"/>
          <p:cNvSpPr>
            <a:spLocks noGrp="1"/>
          </p:cNvSpPr>
          <p:nvPr>
            <p:ph type="body" idx="16395" hasCustomPrompt="1"/>
            <p:custDataLst>
              <p:tags r:id="rId3"/>
            </p:custDataLst>
          </p:nvPr>
        </p:nvSpPr>
        <p:spPr>
          <a:xfrm>
            <a:off x="6096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装饰  8"/>
          <p:cNvSpPr>
            <a:spLocks noGrp="1"/>
          </p:cNvSpPr>
          <p:nvPr>
            <p:ph type="body" idx="16396" hasCustomPrompt="1"/>
            <p:custDataLst>
              <p:tags r:id="rId4"/>
            </p:custDataLst>
          </p:nvPr>
        </p:nvSpPr>
        <p:spPr>
          <a:xfrm>
            <a:off x="914400" y="17653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0" name="图片占位符 9"/>
          <p:cNvSpPr>
            <a:spLocks noGrp="1"/>
          </p:cNvSpPr>
          <p:nvPr>
            <p:ph type="pic" idx="16394" hasCustomPrompt="1"/>
            <p:custDataLst>
              <p:tags r:id="rId5"/>
            </p:custDataLst>
          </p:nvPr>
        </p:nvSpPr>
        <p:spPr>
          <a:xfrm>
            <a:off x="1127760" y="19786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2082800" y="1765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2082800" y="22733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8" hasCustomPrompt="1"/>
            <p:custDataLst>
              <p:tags r:id="rId8"/>
            </p:custDataLst>
          </p:nvPr>
        </p:nvSpPr>
        <p:spPr>
          <a:xfrm>
            <a:off x="62484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装饰  4"/>
          <p:cNvSpPr>
            <a:spLocks noGrp="1"/>
          </p:cNvSpPr>
          <p:nvPr>
            <p:ph type="body" idx="16399" hasCustomPrompt="1"/>
            <p:custDataLst>
              <p:tags r:id="rId9"/>
            </p:custDataLst>
          </p:nvPr>
        </p:nvSpPr>
        <p:spPr>
          <a:xfrm>
            <a:off x="6553200" y="17653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图片占位符 15"/>
          <p:cNvSpPr>
            <a:spLocks noGrp="1"/>
          </p:cNvSpPr>
          <p:nvPr>
            <p:ph type="pic" idx="16397" hasCustomPrompt="1"/>
            <p:custDataLst>
              <p:tags r:id="rId10"/>
            </p:custDataLst>
          </p:nvPr>
        </p:nvSpPr>
        <p:spPr>
          <a:xfrm>
            <a:off x="6766560" y="19786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721600" y="1765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721600" y="22733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401" hasCustomPrompt="1"/>
            <p:custDataLst>
              <p:tags r:id="rId13"/>
            </p:custDataLst>
          </p:nvPr>
        </p:nvSpPr>
        <p:spPr>
          <a:xfrm>
            <a:off x="6096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402" hasCustomPrompt="1"/>
            <p:custDataLst>
              <p:tags r:id="rId14"/>
            </p:custDataLst>
          </p:nvPr>
        </p:nvSpPr>
        <p:spPr>
          <a:xfrm>
            <a:off x="914400" y="42799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400" hasCustomPrompt="1"/>
            <p:custDataLst>
              <p:tags r:id="rId15"/>
            </p:custDataLst>
          </p:nvPr>
        </p:nvSpPr>
        <p:spPr>
          <a:xfrm>
            <a:off x="1127760" y="44932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2082800" y="42799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2082800" y="47879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4" hasCustomPrompt="1"/>
            <p:custDataLst>
              <p:tags r:id="rId18"/>
            </p:custDataLst>
          </p:nvPr>
        </p:nvSpPr>
        <p:spPr>
          <a:xfrm>
            <a:off x="62484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装饰  4"/>
          <p:cNvSpPr>
            <a:spLocks noGrp="1"/>
          </p:cNvSpPr>
          <p:nvPr>
            <p:ph type="body" idx="16405" hasCustomPrompt="1"/>
            <p:custDataLst>
              <p:tags r:id="rId19"/>
            </p:custDataLst>
          </p:nvPr>
        </p:nvSpPr>
        <p:spPr>
          <a:xfrm>
            <a:off x="6553200" y="42799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6" name="图片占位符 25"/>
          <p:cNvSpPr>
            <a:spLocks noGrp="1"/>
          </p:cNvSpPr>
          <p:nvPr>
            <p:ph type="pic" idx="16403" hasCustomPrompt="1"/>
            <p:custDataLst>
              <p:tags r:id="rId20"/>
            </p:custDataLst>
          </p:nvPr>
        </p:nvSpPr>
        <p:spPr>
          <a:xfrm>
            <a:off x="6766560" y="44932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2" hasCustomPrompt="1"/>
            <p:custDataLst>
              <p:tags r:id="rId21"/>
            </p:custDataLst>
          </p:nvPr>
        </p:nvSpPr>
        <p:spPr>
          <a:xfrm>
            <a:off x="7721600" y="42799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8" name="文本占位符 27"/>
          <p:cNvSpPr>
            <a:spLocks noGrp="1"/>
          </p:cNvSpPr>
          <p:nvPr>
            <p:ph type="body" idx="16393" hasCustomPrompt="1"/>
            <p:custDataLst>
              <p:tags r:id="rId22"/>
            </p:custDataLst>
          </p:nvPr>
        </p:nvSpPr>
        <p:spPr>
          <a:xfrm>
            <a:off x="7721600" y="47879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3_1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>
          <a:xfrm>
            <a:off x="6096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图片占位符 8"/>
          <p:cNvSpPr>
            <a:spLocks noGrp="1"/>
          </p:cNvSpPr>
          <p:nvPr>
            <p:ph type="pic" idx="16393" hasCustomPrompt="1"/>
            <p:custDataLst>
              <p:tags r:id="rId4"/>
            </p:custDataLst>
          </p:nvPr>
        </p:nvSpPr>
        <p:spPr>
          <a:xfrm>
            <a:off x="6096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43688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8"/>
            </p:custDataLst>
          </p:nvPr>
        </p:nvSpPr>
        <p:spPr>
          <a:xfrm>
            <a:off x="43688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6736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6736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1280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7" hasCustomPrompt="1"/>
            <p:custDataLst>
              <p:tags r:id="rId12"/>
            </p:custDataLst>
          </p:nvPr>
        </p:nvSpPr>
        <p:spPr>
          <a:xfrm>
            <a:off x="81280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4328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8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52578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0 h 5638800"/>
              <a:gd name="connisteX1" fmla="*/ 4038600 w 4038600"/>
              <a:gd name="connsiteY1" fmla="*/ 0 h 5638800"/>
              <a:gd name="connisteX2" fmla="*/ 4038600 w 4038600"/>
              <a:gd name="connsiteY2" fmla="*/ 5638800 h 5638800"/>
              <a:gd name="connisteX3" fmla="*/ 0 w 4038600"/>
              <a:gd name="connsiteY3" fmla="*/ 5638800 h 5638800"/>
              <a:gd name="connisteX4" fmla="*/ 0 w 40386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4038600" h="5638800">
                <a:moveTo>
                  <a:pt x="0" y="0"/>
                </a:moveTo>
                <a:lnTo>
                  <a:pt x="4038600" y="0"/>
                </a:lnTo>
                <a:lnTo>
                  <a:pt x="40386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装饰  8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>
          <a:xfrm>
            <a:off x="5257800" y="1676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5410200" y="16764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5410200" y="21844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52578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5410200" y="34036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5410200" y="39116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52578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5410200" y="51308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5410200" y="56388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b="20604"/>
          <a:stretch>
            <a:fillRect/>
          </a:stretch>
        </p:blipFill>
        <p:spPr>
          <a:xfrm>
            <a:off x="0" y="1352550"/>
            <a:ext cx="12192000" cy="54908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51" h="10800">
                <a:moveTo>
                  <a:pt x="0" y="0"/>
                </a:moveTo>
                <a:lnTo>
                  <a:pt x="19251" y="0"/>
                </a:lnTo>
                <a:lnTo>
                  <a:pt x="19251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26917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 idx="16385" hasCustomPrompt="1"/>
            <p:custDataLst>
              <p:tags r:id="rId4"/>
            </p:custDataLst>
          </p:nvPr>
        </p:nvSpPr>
        <p:spPr>
          <a:xfrm>
            <a:off x="1903942" y="3530600"/>
            <a:ext cx="8384117" cy="1524000"/>
          </a:xfrm>
          <a:noFill/>
        </p:spPr>
        <p:txBody>
          <a:bodyPr vert="horz" lIns="0" tIns="0" rIns="0" bIns="0" anchor="t" anchorCtr="0">
            <a:normAutofit/>
          </a:bodyPr>
          <a:lstStyle>
            <a:lvl1pPr marL="0" indent="0" algn="ctr"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5332413" y="1905000"/>
            <a:ext cx="1527175" cy="1524000"/>
          </a:xfrm>
          <a:noFill/>
        </p:spPr>
        <p:txBody>
          <a:bodyPr vert="horz" wrap="none" lIns="0" tIns="0" rIns="0" bIns="0" anchor="ctr" anchorCtr="0">
            <a:norm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rgbClr val="193834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6"/>
          <p:cNvSpPr>
            <a:spLocks noGrp="1"/>
          </p:cNvSpPr>
          <p:nvPr>
            <p:ph type="subTitle" idx="16386" hasCustomPrompt="1"/>
            <p:custDataLst>
              <p:tags r:id="rId2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0" name="装饰  9"/>
          <p:cNvSpPr>
            <a:spLocks noGrp="1"/>
          </p:cNvSpPr>
          <p:nvPr>
            <p:ph type="body" idx="16397" hasCustomPrompt="1"/>
            <p:custDataLst>
              <p:tags r:id="rId5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8" hasCustomPrompt="1"/>
            <p:custDataLst>
              <p:tags r:id="rId8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9" hasCustomPrompt="1"/>
            <p:custDataLst>
              <p:tags r:id="rId11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400" hasCustomPrompt="1"/>
            <p:custDataLst>
              <p:tags r:id="rId14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3" hasCustomPrompt="1"/>
            <p:custDataLst>
              <p:tags r:id="rId15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6" hasCustomPrompt="1"/>
            <p:custDataLst>
              <p:tags r:id="rId16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1" hasCustomPrompt="1"/>
            <p:custDataLst>
              <p:tags r:id="rId17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5" hasCustomPrompt="1"/>
            <p:custDataLst>
              <p:tags r:id="rId18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310005" y="2241868"/>
            <a:ext cx="1276350" cy="2374265"/>
          </a:xfrm>
        </p:spPr>
        <p:txBody>
          <a:bodyPr vert="eaVert" wrap="square" anchor="b">
            <a:normAutofit/>
          </a:bodyPr>
          <a:lstStyle>
            <a:lvl1pPr algn="ctr">
              <a:defRPr kumimoji="0" lang="zh-CN" altLang="en-US" sz="6000" b="0" i="0" u="none" strike="noStrike" kern="1200" cap="none" spc="0" normalizeH="0" baseline="0" noProof="1" dirty="0">
                <a:solidFill>
                  <a:schemeClr val="accent1"/>
                </a:solidFill>
                <a:effectLst/>
                <a:latin typeface="+mj-lt"/>
                <a:ea typeface="+mj-ea"/>
                <a:cs typeface="黑体" panose="02010609060101010101" charset="-122"/>
                <a:sym typeface="黑体" panose="02010609060101010101" charset="-122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图片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 b="31694"/>
          <a:stretch>
            <a:fillRect/>
          </a:stretch>
        </p:blipFill>
        <p:spPr>
          <a:xfrm>
            <a:off x="635" y="2121535"/>
            <a:ext cx="12191365" cy="47244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51" h="10800">
                <a:moveTo>
                  <a:pt x="0" y="0"/>
                </a:moveTo>
                <a:lnTo>
                  <a:pt x="19251" y="0"/>
                </a:lnTo>
                <a:lnTo>
                  <a:pt x="19251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矩形 1"/>
          <p:cNvSpPr/>
          <p:nvPr userDrawn="1"/>
        </p:nvSpPr>
        <p:spPr>
          <a:xfrm>
            <a:off x="635" y="0"/>
            <a:ext cx="12190730" cy="31235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3" hasCustomPrompt="1"/>
            <p:custDataLst>
              <p:tags r:id="rId5"/>
            </p:custDataLst>
          </p:nvPr>
        </p:nvSpPr>
        <p:spPr>
          <a:xfrm>
            <a:off x="695960" y="1301750"/>
            <a:ext cx="10799088" cy="405553"/>
          </a:xfrm>
        </p:spPr>
        <p:txBody>
          <a:bodyPr/>
          <a:lstStyle>
            <a:lvl5pPr>
              <a:buNone/>
              <a:defRPr/>
            </a:lvl5pPr>
          </a:lstStyle>
          <a:p>
            <a:pPr lvl="0"/>
            <a:r>
              <a:rPr lang="zh-CN" altLang="en-US" smtClean="0"/>
              <a:t>单击此处编辑副标题</a:t>
            </a:r>
            <a:endParaRPr lang="zh-CN" altLang="en-US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b="1099"/>
          <a:stretch>
            <a:fillRect/>
          </a:stretch>
        </p:blipFill>
        <p:spPr>
          <a:xfrm>
            <a:off x="-12700" y="0"/>
            <a:ext cx="1222438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51" h="10800">
                <a:moveTo>
                  <a:pt x="0" y="0"/>
                </a:moveTo>
                <a:lnTo>
                  <a:pt x="19251" y="0"/>
                </a:lnTo>
                <a:lnTo>
                  <a:pt x="19251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日期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2145771" y="1981200"/>
            <a:ext cx="7875058" cy="457200"/>
          </a:xfrm>
          <a:noFill/>
        </p:spPr>
        <p:txBody>
          <a:bodyPr vert="horz" wrap="square" lIns="0" tIns="0" rIns="0" bIns="0" anchor="t" anchorCtr="0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193834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20XX YEAR</a:t>
            </a:r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1903677" y="2489200"/>
            <a:ext cx="8384646" cy="1879600"/>
          </a:xfrm>
          <a:noFill/>
        </p:spPr>
        <p:txBody>
          <a:bodyPr vert="horz" wrap="square" lIns="0" tIns="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b="1" spc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19" name="署名占位符 10"/>
          <p:cNvSpPr>
            <a:spLocks noGrp="1"/>
          </p:cNvSpPr>
          <p:nvPr>
            <p:ph type="body" sz="quarter" idx="16387" hasCustomPrompt="1"/>
            <p:custDataLst>
              <p:tags r:id="rId6"/>
            </p:custDataLst>
          </p:nvPr>
        </p:nvSpPr>
        <p:spPr>
          <a:xfrm>
            <a:off x="4812771" y="4419600"/>
            <a:ext cx="2541058" cy="53340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square" lIns="0" tIns="0" rIns="0" bIns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-1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b="20604"/>
          <a:stretch>
            <a:fillRect/>
          </a:stretch>
        </p:blipFill>
        <p:spPr>
          <a:xfrm>
            <a:off x="0" y="1352550"/>
            <a:ext cx="12192000" cy="54908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51" h="10800">
                <a:moveTo>
                  <a:pt x="0" y="0"/>
                </a:moveTo>
                <a:lnTo>
                  <a:pt x="19251" y="0"/>
                </a:lnTo>
                <a:lnTo>
                  <a:pt x="19251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26917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 idx="17826049" hasCustomPrompt="1"/>
            <p:custDataLst>
              <p:tags r:id="rId4"/>
            </p:custDataLst>
          </p:nvPr>
        </p:nvSpPr>
        <p:spPr>
          <a:xfrm>
            <a:off x="1903942" y="3530600"/>
            <a:ext cx="8384117" cy="1524000"/>
          </a:xfrm>
          <a:noFill/>
        </p:spPr>
        <p:txBody>
          <a:bodyPr vert="horz" lIns="0" tIns="0" rIns="0" bIns="0" anchor="t" anchorCtr="0">
            <a:normAutofit/>
          </a:bodyPr>
          <a:lstStyle>
            <a:lvl1pPr marL="0" indent="0" algn="ctr"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7826561" hasCustomPrompt="1"/>
            <p:custDataLst>
              <p:tags r:id="rId5"/>
            </p:custDataLst>
          </p:nvPr>
        </p:nvSpPr>
        <p:spPr>
          <a:xfrm>
            <a:off x="5332413" y="1905000"/>
            <a:ext cx="1527175" cy="1524000"/>
          </a:xfrm>
          <a:noFill/>
        </p:spPr>
        <p:txBody>
          <a:bodyPr vert="horz" wrap="none" lIns="0" tIns="0" rIns="0" bIns="0" anchor="ctr" anchorCtr="0">
            <a:norm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rgbClr val="193834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-1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b="1099"/>
          <a:stretch>
            <a:fillRect/>
          </a:stretch>
        </p:blipFill>
        <p:spPr>
          <a:xfrm>
            <a:off x="-12700" y="0"/>
            <a:ext cx="1222438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51" h="10800">
                <a:moveTo>
                  <a:pt x="0" y="0"/>
                </a:moveTo>
                <a:lnTo>
                  <a:pt x="19251" y="0"/>
                </a:lnTo>
                <a:lnTo>
                  <a:pt x="19251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副标题 9"/>
          <p:cNvSpPr>
            <a:spLocks noGrp="1"/>
          </p:cNvSpPr>
          <p:nvPr>
            <p:ph type="body" idx="17826305" hasCustomPrompt="1"/>
            <p:custDataLst>
              <p:tags r:id="rId4"/>
            </p:custDataLst>
          </p:nvPr>
        </p:nvSpPr>
        <p:spPr>
          <a:xfrm>
            <a:off x="3364971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ctrTitle" idx="17826049" hasCustomPrompt="1"/>
            <p:custDataLst>
              <p:tags r:id="rId5"/>
            </p:custDataLst>
          </p:nvPr>
        </p:nvSpPr>
        <p:spPr>
          <a:xfrm>
            <a:off x="3364089" y="3175000"/>
            <a:ext cx="5451122" cy="1016000"/>
          </a:xfrm>
          <a:noFill/>
        </p:spPr>
        <p:txBody>
          <a:bodyPr vert="horz" wrap="square" lIns="0" tIns="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7826305" hasCustomPrompt="1"/>
            <p:custDataLst>
              <p:tags r:id="rId2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ctrTitle" idx="17826049" hasCustomPrompt="1"/>
            <p:custDataLst>
              <p:tags r:id="rId3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319883777" hasCustomPrompt="1"/>
            <p:custDataLst>
              <p:tags r:id="rId4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0" name="装饰  9"/>
          <p:cNvSpPr>
            <a:spLocks noGrp="1"/>
          </p:cNvSpPr>
          <p:nvPr>
            <p:ph type="body" idx="319883522" hasCustomPrompt="1"/>
            <p:custDataLst>
              <p:tags r:id="rId5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51446017" hasCustomPrompt="1"/>
            <p:custDataLst>
              <p:tags r:id="rId6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319949313" hasCustomPrompt="1"/>
            <p:custDataLst>
              <p:tags r:id="rId7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319949058" hasCustomPrompt="1"/>
            <p:custDataLst>
              <p:tags r:id="rId8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511553" hasCustomPrompt="1"/>
            <p:custDataLst>
              <p:tags r:id="rId9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20014849" hasCustomPrompt="1"/>
            <p:custDataLst>
              <p:tags r:id="rId10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20014594" hasCustomPrompt="1"/>
            <p:custDataLst>
              <p:tags r:id="rId11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77089" hasCustomPrompt="1"/>
            <p:custDataLst>
              <p:tags r:id="rId12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80385" hasCustomPrompt="1"/>
            <p:custDataLst>
              <p:tags r:id="rId13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80130" hasCustomPrompt="1"/>
            <p:custDataLst>
              <p:tags r:id="rId14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642625" hasCustomPrompt="1"/>
            <p:custDataLst>
              <p:tags r:id="rId15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35" Type="http://schemas.openxmlformats.org/officeDocument/2006/relationships/tags" Target="../tags/tag220.xml"/><Relationship Id="rId34" Type="http://schemas.openxmlformats.org/officeDocument/2006/relationships/tags" Target="../tags/tag219.xml"/><Relationship Id="rId33" Type="http://schemas.openxmlformats.org/officeDocument/2006/relationships/tags" Target="../tags/tag218.xml"/><Relationship Id="rId32" Type="http://schemas.openxmlformats.org/officeDocument/2006/relationships/tags" Target="../tags/tag217.xml"/><Relationship Id="rId31" Type="http://schemas.openxmlformats.org/officeDocument/2006/relationships/tags" Target="../tags/tag216.xml"/><Relationship Id="rId30" Type="http://schemas.openxmlformats.org/officeDocument/2006/relationships/tags" Target="../tags/tag215.xml"/><Relationship Id="rId3" Type="http://schemas.openxmlformats.org/officeDocument/2006/relationships/slideLayout" Target="../slideLayouts/slideLayout13.xml"/><Relationship Id="rId29" Type="http://schemas.openxmlformats.org/officeDocument/2006/relationships/tags" Target="../tags/tag214.xml"/><Relationship Id="rId28" Type="http://schemas.openxmlformats.org/officeDocument/2006/relationships/image" Target="../media/image1.png"/><Relationship Id="rId27" Type="http://schemas.openxmlformats.org/officeDocument/2006/relationships/tags" Target="../tags/tag213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1"/>
          <p:cNvPicPr>
            <a:picLocks noChangeAspect="1"/>
          </p:cNvPicPr>
          <p:nvPr userDrawn="1">
            <p:custDataLst>
              <p:tags r:id="rId27"/>
            </p:custDataLst>
          </p:nvPr>
        </p:nvPicPr>
        <p:blipFill>
          <a:blip r:embed="rId28">
            <a:alphaModFix amt="25000"/>
          </a:blip>
          <a:srcRect b="31694"/>
          <a:stretch>
            <a:fillRect/>
          </a:stretch>
        </p:blipFill>
        <p:spPr>
          <a:xfrm>
            <a:off x="635" y="0"/>
            <a:ext cx="12191365" cy="6845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51" h="10800">
                <a:moveTo>
                  <a:pt x="0" y="0"/>
                </a:moveTo>
                <a:lnTo>
                  <a:pt x="19251" y="0"/>
                </a:lnTo>
                <a:lnTo>
                  <a:pt x="19251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1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2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3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3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u="none" kern="1200" spc="0">
          <a:solidFill>
            <a:schemeClr val="accent1"/>
          </a:solidFill>
          <a:effectLst/>
          <a:uFill>
            <a:solidFill>
              <a:schemeClr val="lt1"/>
            </a:solidFill>
          </a:uFill>
          <a:latin typeface="黑体" panose="02010609060101010101" charset="-122"/>
          <a:ea typeface="黑体" panose="02010609060101010101" charset="-122"/>
          <a:cs typeface="+mj-cs"/>
        </a:defRPr>
      </a:lvl1pPr>
    </p:titleStyle>
    <p:bodyStyle>
      <a:lvl1pPr marL="228600" indent="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b="0" kern="1200" spc="0">
          <a:solidFill>
            <a:schemeClr val="tx2"/>
          </a:solidFill>
          <a:latin typeface="黑体" panose="02010609060101010101" charset="-122"/>
          <a:ea typeface="黑体" panose="02010609060101010101" charset="-122"/>
          <a:cs typeface="+mn-cs"/>
        </a:defRPr>
      </a:lvl1pPr>
      <a:lvl2pPr marL="6858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b="0" kern="1200" spc="0">
          <a:solidFill>
            <a:schemeClr val="tx2"/>
          </a:solidFill>
          <a:latin typeface="黑体" panose="02010609060101010101" charset="-122"/>
          <a:ea typeface="黑体" panose="02010609060101010101" charset="-122"/>
          <a:cs typeface="+mn-cs"/>
        </a:defRPr>
      </a:lvl2pPr>
      <a:lvl3pPr marL="11430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 spc="0">
          <a:solidFill>
            <a:schemeClr val="tx2"/>
          </a:solidFill>
          <a:latin typeface="黑体" panose="02010609060101010101" charset="-122"/>
          <a:ea typeface="黑体" panose="02010609060101010101" charset="-122"/>
          <a:cs typeface="+mn-cs"/>
        </a:defRPr>
      </a:lvl3pPr>
      <a:lvl4pPr marL="16002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 spc="0">
          <a:solidFill>
            <a:schemeClr val="tx2"/>
          </a:solidFill>
          <a:latin typeface="黑体" panose="02010609060101010101" charset="-122"/>
          <a:ea typeface="黑体" panose="02010609060101010101" charset="-122"/>
          <a:cs typeface="+mn-cs"/>
        </a:defRPr>
      </a:lvl4pPr>
      <a:lvl5pPr marL="20574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 spc="0">
          <a:solidFill>
            <a:schemeClr val="tx2"/>
          </a:solidFill>
          <a:latin typeface="黑体" panose="02010609060101010101" charset="-122"/>
          <a:ea typeface="黑体" panose="0201060906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3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tags" Target="../tags/tag22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21.xml"/><Relationship Id="rId8" Type="http://schemas.openxmlformats.org/officeDocument/2006/relationships/tags" Target="../tags/tag320.xml"/><Relationship Id="rId7" Type="http://schemas.openxmlformats.org/officeDocument/2006/relationships/tags" Target="../tags/tag319.xml"/><Relationship Id="rId6" Type="http://schemas.openxmlformats.org/officeDocument/2006/relationships/tags" Target="../tags/tag318.xml"/><Relationship Id="rId5" Type="http://schemas.openxmlformats.org/officeDocument/2006/relationships/tags" Target="../tags/tag317.xml"/><Relationship Id="rId4" Type="http://schemas.openxmlformats.org/officeDocument/2006/relationships/tags" Target="../tags/tag316.xml"/><Relationship Id="rId3" Type="http://schemas.openxmlformats.org/officeDocument/2006/relationships/image" Target="../media/image17.png"/><Relationship Id="rId2" Type="http://schemas.openxmlformats.org/officeDocument/2006/relationships/tags" Target="../tags/tag315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322.xml"/><Relationship Id="rId1" Type="http://schemas.openxmlformats.org/officeDocument/2006/relationships/tags" Target="../tags/tag31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31.xml"/><Relationship Id="rId8" Type="http://schemas.openxmlformats.org/officeDocument/2006/relationships/tags" Target="../tags/tag330.xml"/><Relationship Id="rId7" Type="http://schemas.openxmlformats.org/officeDocument/2006/relationships/tags" Target="../tags/tag329.xml"/><Relationship Id="rId6" Type="http://schemas.openxmlformats.org/officeDocument/2006/relationships/tags" Target="../tags/tag328.xml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5" Type="http://schemas.openxmlformats.org/officeDocument/2006/relationships/slideLayout" Target="../slideLayouts/slideLayout17.xml"/><Relationship Id="rId14" Type="http://schemas.openxmlformats.org/officeDocument/2006/relationships/tags" Target="../tags/tag336.xml"/><Relationship Id="rId13" Type="http://schemas.openxmlformats.org/officeDocument/2006/relationships/tags" Target="../tags/tag335.xml"/><Relationship Id="rId12" Type="http://schemas.openxmlformats.org/officeDocument/2006/relationships/tags" Target="../tags/tag334.xml"/><Relationship Id="rId11" Type="http://schemas.openxmlformats.org/officeDocument/2006/relationships/tags" Target="../tags/tag333.xml"/><Relationship Id="rId10" Type="http://schemas.openxmlformats.org/officeDocument/2006/relationships/tags" Target="../tags/tag332.xml"/><Relationship Id="rId1" Type="http://schemas.openxmlformats.org/officeDocument/2006/relationships/tags" Target="../tags/tag32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jpeg"/><Relationship Id="rId8" Type="http://schemas.openxmlformats.org/officeDocument/2006/relationships/tags" Target="../tags/tag343.xml"/><Relationship Id="rId7" Type="http://schemas.openxmlformats.org/officeDocument/2006/relationships/tags" Target="../tags/tag342.xml"/><Relationship Id="rId6" Type="http://schemas.openxmlformats.org/officeDocument/2006/relationships/tags" Target="../tags/tag341.xml"/><Relationship Id="rId5" Type="http://schemas.openxmlformats.org/officeDocument/2006/relationships/tags" Target="../tags/tag340.xml"/><Relationship Id="rId4" Type="http://schemas.openxmlformats.org/officeDocument/2006/relationships/image" Target="../media/image18.jpeg"/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3" Type="http://schemas.openxmlformats.org/officeDocument/2006/relationships/slideLayout" Target="../slideLayouts/slideLayout16.xml"/><Relationship Id="rId12" Type="http://schemas.openxmlformats.org/officeDocument/2006/relationships/tags" Target="../tags/tag346.xml"/><Relationship Id="rId11" Type="http://schemas.openxmlformats.org/officeDocument/2006/relationships/tags" Target="../tags/tag345.xml"/><Relationship Id="rId10" Type="http://schemas.openxmlformats.org/officeDocument/2006/relationships/tags" Target="../tags/tag344.xml"/><Relationship Id="rId1" Type="http://schemas.openxmlformats.org/officeDocument/2006/relationships/tags" Target="../tags/tag33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349.xml"/><Relationship Id="rId2" Type="http://schemas.openxmlformats.org/officeDocument/2006/relationships/tags" Target="../tags/tag348.xml"/><Relationship Id="rId1" Type="http://schemas.openxmlformats.org/officeDocument/2006/relationships/tags" Target="../tags/tag34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57.xml"/><Relationship Id="rId8" Type="http://schemas.openxmlformats.org/officeDocument/2006/relationships/tags" Target="../tags/tag356.xml"/><Relationship Id="rId7" Type="http://schemas.openxmlformats.org/officeDocument/2006/relationships/tags" Target="../tags/tag355.xml"/><Relationship Id="rId6" Type="http://schemas.openxmlformats.org/officeDocument/2006/relationships/tags" Target="../tags/tag354.xml"/><Relationship Id="rId5" Type="http://schemas.openxmlformats.org/officeDocument/2006/relationships/tags" Target="../tags/tag353.xml"/><Relationship Id="rId4" Type="http://schemas.openxmlformats.org/officeDocument/2006/relationships/tags" Target="../tags/tag352.xml"/><Relationship Id="rId3" Type="http://schemas.openxmlformats.org/officeDocument/2006/relationships/image" Target="../media/image17.png"/><Relationship Id="rId2" Type="http://schemas.openxmlformats.org/officeDocument/2006/relationships/tags" Target="../tags/tag351.xml"/><Relationship Id="rId14" Type="http://schemas.openxmlformats.org/officeDocument/2006/relationships/slideLayout" Target="../slideLayouts/slideLayout15.xml"/><Relationship Id="rId13" Type="http://schemas.openxmlformats.org/officeDocument/2006/relationships/tags" Target="../tags/tag361.xml"/><Relationship Id="rId12" Type="http://schemas.openxmlformats.org/officeDocument/2006/relationships/tags" Target="../tags/tag360.xml"/><Relationship Id="rId11" Type="http://schemas.openxmlformats.org/officeDocument/2006/relationships/tags" Target="../tags/tag359.xml"/><Relationship Id="rId10" Type="http://schemas.openxmlformats.org/officeDocument/2006/relationships/tags" Target="../tags/tag358.xml"/><Relationship Id="rId1" Type="http://schemas.openxmlformats.org/officeDocument/2006/relationships/tags" Target="../tags/tag35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69.xml"/><Relationship Id="rId8" Type="http://schemas.openxmlformats.org/officeDocument/2006/relationships/tags" Target="../tags/tag368.xml"/><Relationship Id="rId7" Type="http://schemas.openxmlformats.org/officeDocument/2006/relationships/tags" Target="../tags/tag367.xml"/><Relationship Id="rId6" Type="http://schemas.openxmlformats.org/officeDocument/2006/relationships/tags" Target="../tags/tag366.xml"/><Relationship Id="rId5" Type="http://schemas.openxmlformats.org/officeDocument/2006/relationships/tags" Target="../tags/tag365.xml"/><Relationship Id="rId4" Type="http://schemas.openxmlformats.org/officeDocument/2006/relationships/tags" Target="../tags/tag364.xml"/><Relationship Id="rId3" Type="http://schemas.openxmlformats.org/officeDocument/2006/relationships/image" Target="../media/image17.png"/><Relationship Id="rId2" Type="http://schemas.openxmlformats.org/officeDocument/2006/relationships/tags" Target="../tags/tag363.xml"/><Relationship Id="rId14" Type="http://schemas.openxmlformats.org/officeDocument/2006/relationships/slideLayout" Target="../slideLayouts/slideLayout14.xml"/><Relationship Id="rId13" Type="http://schemas.openxmlformats.org/officeDocument/2006/relationships/tags" Target="../tags/tag373.xml"/><Relationship Id="rId12" Type="http://schemas.openxmlformats.org/officeDocument/2006/relationships/tags" Target="../tags/tag372.xml"/><Relationship Id="rId11" Type="http://schemas.openxmlformats.org/officeDocument/2006/relationships/tags" Target="../tags/tag371.xml"/><Relationship Id="rId10" Type="http://schemas.openxmlformats.org/officeDocument/2006/relationships/tags" Target="../tags/tag370.xml"/><Relationship Id="rId1" Type="http://schemas.openxmlformats.org/officeDocument/2006/relationships/tags" Target="../tags/tag36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376.xml"/><Relationship Id="rId2" Type="http://schemas.openxmlformats.org/officeDocument/2006/relationships/tags" Target="../tags/tag375.xml"/><Relationship Id="rId1" Type="http://schemas.openxmlformats.org/officeDocument/2006/relationships/tags" Target="../tags/tag37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85.xml"/><Relationship Id="rId8" Type="http://schemas.openxmlformats.org/officeDocument/2006/relationships/tags" Target="../tags/tag384.xml"/><Relationship Id="rId7" Type="http://schemas.openxmlformats.org/officeDocument/2006/relationships/tags" Target="../tags/tag383.xml"/><Relationship Id="rId6" Type="http://schemas.openxmlformats.org/officeDocument/2006/relationships/tags" Target="../tags/tag382.xml"/><Relationship Id="rId5" Type="http://schemas.openxmlformats.org/officeDocument/2006/relationships/tags" Target="../tags/tag381.xml"/><Relationship Id="rId4" Type="http://schemas.openxmlformats.org/officeDocument/2006/relationships/tags" Target="../tags/tag380.xml"/><Relationship Id="rId3" Type="http://schemas.openxmlformats.org/officeDocument/2006/relationships/tags" Target="../tags/tag379.xml"/><Relationship Id="rId2" Type="http://schemas.openxmlformats.org/officeDocument/2006/relationships/tags" Target="../tags/tag378.xml"/><Relationship Id="rId12" Type="http://schemas.openxmlformats.org/officeDocument/2006/relationships/slideLayout" Target="../slideLayouts/slideLayout13.xml"/><Relationship Id="rId11" Type="http://schemas.openxmlformats.org/officeDocument/2006/relationships/tags" Target="../tags/tag387.xml"/><Relationship Id="rId10" Type="http://schemas.openxmlformats.org/officeDocument/2006/relationships/tags" Target="../tags/tag386.xml"/><Relationship Id="rId1" Type="http://schemas.openxmlformats.org/officeDocument/2006/relationships/tags" Target="../tags/tag37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95.xml"/><Relationship Id="rId8" Type="http://schemas.openxmlformats.org/officeDocument/2006/relationships/tags" Target="../tags/tag394.xml"/><Relationship Id="rId7" Type="http://schemas.openxmlformats.org/officeDocument/2006/relationships/tags" Target="../tags/tag393.xml"/><Relationship Id="rId6" Type="http://schemas.openxmlformats.org/officeDocument/2006/relationships/tags" Target="../tags/tag392.xml"/><Relationship Id="rId5" Type="http://schemas.openxmlformats.org/officeDocument/2006/relationships/tags" Target="../tags/tag391.xml"/><Relationship Id="rId4" Type="http://schemas.openxmlformats.org/officeDocument/2006/relationships/tags" Target="../tags/tag390.xml"/><Relationship Id="rId3" Type="http://schemas.openxmlformats.org/officeDocument/2006/relationships/image" Target="../media/image3.png"/><Relationship Id="rId2" Type="http://schemas.openxmlformats.org/officeDocument/2006/relationships/tags" Target="../tags/tag389.xml"/><Relationship Id="rId11" Type="http://schemas.openxmlformats.org/officeDocument/2006/relationships/slideLayout" Target="../slideLayouts/slideLayout12.xml"/><Relationship Id="rId10" Type="http://schemas.openxmlformats.org/officeDocument/2006/relationships/tags" Target="../tags/tag396.xml"/><Relationship Id="rId1" Type="http://schemas.openxmlformats.org/officeDocument/2006/relationships/tags" Target="../tags/tag388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399.xml"/><Relationship Id="rId2" Type="http://schemas.openxmlformats.org/officeDocument/2006/relationships/tags" Target="../tags/tag398.xml"/><Relationship Id="rId1" Type="http://schemas.openxmlformats.org/officeDocument/2006/relationships/tags" Target="../tags/tag39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33.xml"/><Relationship Id="rId8" Type="http://schemas.openxmlformats.org/officeDocument/2006/relationships/tags" Target="../tags/tag232.xml"/><Relationship Id="rId7" Type="http://schemas.openxmlformats.org/officeDocument/2006/relationships/tags" Target="../tags/tag231.xml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9" Type="http://schemas.openxmlformats.org/officeDocument/2006/relationships/slideLayout" Target="../slideLayouts/slideLayout24.xml"/><Relationship Id="rId18" Type="http://schemas.openxmlformats.org/officeDocument/2006/relationships/tags" Target="../tags/tag242.xml"/><Relationship Id="rId17" Type="http://schemas.openxmlformats.org/officeDocument/2006/relationships/tags" Target="../tags/tag241.xml"/><Relationship Id="rId16" Type="http://schemas.openxmlformats.org/officeDocument/2006/relationships/tags" Target="../tags/tag240.xml"/><Relationship Id="rId15" Type="http://schemas.openxmlformats.org/officeDocument/2006/relationships/tags" Target="../tags/tag239.xml"/><Relationship Id="rId14" Type="http://schemas.openxmlformats.org/officeDocument/2006/relationships/tags" Target="../tags/tag238.xml"/><Relationship Id="rId13" Type="http://schemas.openxmlformats.org/officeDocument/2006/relationships/tags" Target="../tags/tag237.xml"/><Relationship Id="rId12" Type="http://schemas.openxmlformats.org/officeDocument/2006/relationships/tags" Target="../tags/tag236.xml"/><Relationship Id="rId11" Type="http://schemas.openxmlformats.org/officeDocument/2006/relationships/tags" Target="../tags/tag235.xml"/><Relationship Id="rId10" Type="http://schemas.openxmlformats.org/officeDocument/2006/relationships/tags" Target="../tags/tag234.xml"/><Relationship Id="rId1" Type="http://schemas.openxmlformats.org/officeDocument/2006/relationships/tags" Target="../tags/tag225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tags" Target="../tags/tag24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53.xml"/><Relationship Id="rId8" Type="http://schemas.openxmlformats.org/officeDocument/2006/relationships/tags" Target="../tags/tag252.xml"/><Relationship Id="rId7" Type="http://schemas.openxmlformats.org/officeDocument/2006/relationships/tags" Target="../tags/tag251.xml"/><Relationship Id="rId6" Type="http://schemas.openxmlformats.org/officeDocument/2006/relationships/tags" Target="../tags/tag250.xml"/><Relationship Id="rId5" Type="http://schemas.openxmlformats.org/officeDocument/2006/relationships/tags" Target="../tags/tag249.xml"/><Relationship Id="rId4" Type="http://schemas.openxmlformats.org/officeDocument/2006/relationships/tags" Target="../tags/tag248.xml"/><Relationship Id="rId3" Type="http://schemas.openxmlformats.org/officeDocument/2006/relationships/image" Target="../media/image2.jpeg"/><Relationship Id="rId2" Type="http://schemas.openxmlformats.org/officeDocument/2006/relationships/tags" Target="../tags/tag247.xml"/><Relationship Id="rId14" Type="http://schemas.openxmlformats.org/officeDocument/2006/relationships/slideLayout" Target="../slideLayouts/slideLayout22.xml"/><Relationship Id="rId13" Type="http://schemas.openxmlformats.org/officeDocument/2006/relationships/tags" Target="../tags/tag257.xml"/><Relationship Id="rId12" Type="http://schemas.openxmlformats.org/officeDocument/2006/relationships/tags" Target="../tags/tag256.xml"/><Relationship Id="rId11" Type="http://schemas.openxmlformats.org/officeDocument/2006/relationships/tags" Target="../tags/tag255.xml"/><Relationship Id="rId10" Type="http://schemas.openxmlformats.org/officeDocument/2006/relationships/tags" Target="../tags/tag254.xml"/><Relationship Id="rId1" Type="http://schemas.openxmlformats.org/officeDocument/2006/relationships/tags" Target="../tags/tag24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image" Target="../media/image3.png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8" Type="http://schemas.openxmlformats.org/officeDocument/2006/relationships/slideLayout" Target="../slideLayouts/slideLayout21.xml"/><Relationship Id="rId17" Type="http://schemas.openxmlformats.org/officeDocument/2006/relationships/tags" Target="../tags/tag271.xml"/><Relationship Id="rId16" Type="http://schemas.openxmlformats.org/officeDocument/2006/relationships/tags" Target="../tags/tag270.xml"/><Relationship Id="rId15" Type="http://schemas.openxmlformats.org/officeDocument/2006/relationships/tags" Target="../tags/tag269.xml"/><Relationship Id="rId14" Type="http://schemas.openxmlformats.org/officeDocument/2006/relationships/image" Target="../media/image5.jpeg"/><Relationship Id="rId13" Type="http://schemas.openxmlformats.org/officeDocument/2006/relationships/tags" Target="../tags/tag268.xml"/><Relationship Id="rId12" Type="http://schemas.openxmlformats.org/officeDocument/2006/relationships/tags" Target="../tags/tag267.xml"/><Relationship Id="rId11" Type="http://schemas.openxmlformats.org/officeDocument/2006/relationships/tags" Target="../tags/tag266.xml"/><Relationship Id="rId10" Type="http://schemas.openxmlformats.org/officeDocument/2006/relationships/tags" Target="../tags/tag265.xml"/><Relationship Id="rId1" Type="http://schemas.openxmlformats.org/officeDocument/2006/relationships/tags" Target="../tags/tag258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274.xml"/><Relationship Id="rId2" Type="http://schemas.openxmlformats.org/officeDocument/2006/relationships/tags" Target="../tags/tag273.xml"/><Relationship Id="rId1" Type="http://schemas.openxmlformats.org/officeDocument/2006/relationships/tags" Target="../tags/tag27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81.xml"/><Relationship Id="rId8" Type="http://schemas.openxmlformats.org/officeDocument/2006/relationships/tags" Target="../tags/tag280.xml"/><Relationship Id="rId7" Type="http://schemas.openxmlformats.org/officeDocument/2006/relationships/tags" Target="../tags/tag27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tags" Target="../tags/tag278.xml"/><Relationship Id="rId31" Type="http://schemas.openxmlformats.org/officeDocument/2006/relationships/slideLayout" Target="../slideLayouts/slideLayout20.xml"/><Relationship Id="rId30" Type="http://schemas.openxmlformats.org/officeDocument/2006/relationships/tags" Target="../tags/tag296.xml"/><Relationship Id="rId3" Type="http://schemas.openxmlformats.org/officeDocument/2006/relationships/tags" Target="../tags/tag277.xml"/><Relationship Id="rId29" Type="http://schemas.openxmlformats.org/officeDocument/2006/relationships/tags" Target="../tags/tag295.xml"/><Relationship Id="rId28" Type="http://schemas.openxmlformats.org/officeDocument/2006/relationships/tags" Target="../tags/tag294.xml"/><Relationship Id="rId27" Type="http://schemas.openxmlformats.org/officeDocument/2006/relationships/image" Target="../media/image13.svg"/><Relationship Id="rId26" Type="http://schemas.openxmlformats.org/officeDocument/2006/relationships/image" Target="../media/image12.png"/><Relationship Id="rId25" Type="http://schemas.openxmlformats.org/officeDocument/2006/relationships/tags" Target="../tags/tag293.xml"/><Relationship Id="rId24" Type="http://schemas.openxmlformats.org/officeDocument/2006/relationships/tags" Target="../tags/tag292.xml"/><Relationship Id="rId23" Type="http://schemas.openxmlformats.org/officeDocument/2006/relationships/tags" Target="../tags/tag291.xml"/><Relationship Id="rId22" Type="http://schemas.openxmlformats.org/officeDocument/2006/relationships/tags" Target="../tags/tag290.xml"/><Relationship Id="rId21" Type="http://schemas.openxmlformats.org/officeDocument/2006/relationships/tags" Target="../tags/tag289.xml"/><Relationship Id="rId20" Type="http://schemas.openxmlformats.org/officeDocument/2006/relationships/image" Target="../media/image11.svg"/><Relationship Id="rId2" Type="http://schemas.openxmlformats.org/officeDocument/2006/relationships/tags" Target="../tags/tag276.xml"/><Relationship Id="rId19" Type="http://schemas.openxmlformats.org/officeDocument/2006/relationships/image" Target="../media/image10.png"/><Relationship Id="rId18" Type="http://schemas.openxmlformats.org/officeDocument/2006/relationships/tags" Target="../tags/tag288.xml"/><Relationship Id="rId17" Type="http://schemas.openxmlformats.org/officeDocument/2006/relationships/tags" Target="../tags/tag287.xml"/><Relationship Id="rId16" Type="http://schemas.openxmlformats.org/officeDocument/2006/relationships/tags" Target="../tags/tag286.xml"/><Relationship Id="rId15" Type="http://schemas.openxmlformats.org/officeDocument/2006/relationships/tags" Target="../tags/tag285.xml"/><Relationship Id="rId14" Type="http://schemas.openxmlformats.org/officeDocument/2006/relationships/tags" Target="../tags/tag284.xml"/><Relationship Id="rId13" Type="http://schemas.openxmlformats.org/officeDocument/2006/relationships/image" Target="../media/image9.svg"/><Relationship Id="rId12" Type="http://schemas.openxmlformats.org/officeDocument/2006/relationships/image" Target="../media/image8.png"/><Relationship Id="rId11" Type="http://schemas.openxmlformats.org/officeDocument/2006/relationships/tags" Target="../tags/tag283.xml"/><Relationship Id="rId10" Type="http://schemas.openxmlformats.org/officeDocument/2006/relationships/tags" Target="../tags/tag282.xml"/><Relationship Id="rId1" Type="http://schemas.openxmlformats.org/officeDocument/2006/relationships/tags" Target="../tags/tag27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tags" Target="../tags/tag303.xml"/><Relationship Id="rId7" Type="http://schemas.openxmlformats.org/officeDocument/2006/relationships/tags" Target="../tags/tag302.xml"/><Relationship Id="rId6" Type="http://schemas.openxmlformats.org/officeDocument/2006/relationships/tags" Target="../tags/tag301.xml"/><Relationship Id="rId5" Type="http://schemas.openxmlformats.org/officeDocument/2006/relationships/tags" Target="../tags/tag300.xml"/><Relationship Id="rId4" Type="http://schemas.openxmlformats.org/officeDocument/2006/relationships/image" Target="../media/image14.jpeg"/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8" Type="http://schemas.openxmlformats.org/officeDocument/2006/relationships/slideLayout" Target="../slideLayouts/slideLayout19.xml"/><Relationship Id="rId17" Type="http://schemas.openxmlformats.org/officeDocument/2006/relationships/tags" Target="../tags/tag310.xml"/><Relationship Id="rId16" Type="http://schemas.openxmlformats.org/officeDocument/2006/relationships/tags" Target="../tags/tag309.xml"/><Relationship Id="rId15" Type="http://schemas.openxmlformats.org/officeDocument/2006/relationships/tags" Target="../tags/tag308.xml"/><Relationship Id="rId14" Type="http://schemas.openxmlformats.org/officeDocument/2006/relationships/image" Target="../media/image16.jpeg"/><Relationship Id="rId13" Type="http://schemas.openxmlformats.org/officeDocument/2006/relationships/tags" Target="../tags/tag307.xml"/><Relationship Id="rId12" Type="http://schemas.openxmlformats.org/officeDocument/2006/relationships/tags" Target="../tags/tag306.xml"/><Relationship Id="rId11" Type="http://schemas.openxmlformats.org/officeDocument/2006/relationships/tags" Target="../tags/tag305.xml"/><Relationship Id="rId10" Type="http://schemas.openxmlformats.org/officeDocument/2006/relationships/tags" Target="../tags/tag304.xml"/><Relationship Id="rId1" Type="http://schemas.openxmlformats.org/officeDocument/2006/relationships/tags" Target="../tags/tag29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" Type="http://schemas.openxmlformats.org/officeDocument/2006/relationships/tags" Target="../tags/tag3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"/>
          <p:cNvSpPr>
            <a:spLocks noGrp="1"/>
          </p:cNvSpPr>
          <p:nvPr>
            <p:ph type="body" idx="16386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2025/12/10</a:t>
            </a:r>
            <a:endParaRPr lang="en-US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DSL驱动的多域对话系统项目总结</a:t>
            </a:r>
            <a:endParaRPr lang="zh-CN" altLang="en-US"/>
          </a:p>
        </p:txBody>
      </p:sp>
      <p:sp>
        <p:nvSpPr>
          <p:cNvPr id="4" name="署名占位符 10"/>
          <p:cNvSpPr>
            <a:spLocks noGrp="1"/>
          </p:cNvSpPr>
          <p:nvPr>
            <p:ph type="body" sz="quarter" idx="16387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汇报人：孙宇凯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DSL文件的核心作用</a:t>
            </a:r>
            <a:endParaRPr lang="zh-CN" altLang="en-US"/>
          </a:p>
        </p:txBody>
      </p:sp>
      <p:pic>
        <p:nvPicPr>
          <p:cNvPr id="13" name="内容占位符 12" descr="default_5_img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t="28601" b="28601"/>
          <a:stretch>
            <a:fillRect/>
          </a:stretch>
        </p:blipFill>
        <p:spPr>
          <a:xfrm>
            <a:off x="609600" y="609600"/>
            <a:ext cx="10972800" cy="2641600"/>
          </a:xfrm>
          <a:custGeom>
            <a:avLst/>
            <a:gdLst>
              <a:gd name="connisteX0" fmla="*/ 0 w 10972800"/>
              <a:gd name="connsiteY0" fmla="*/ 203200 h 2641600"/>
              <a:gd name="connisteX1" fmla="*/ 203200 w 10972800"/>
              <a:gd name="connsiteY1" fmla="*/ 0 h 2641600"/>
              <a:gd name="connisteX2" fmla="*/ 10769600 w 10972800"/>
              <a:gd name="connsiteY2" fmla="*/ 0 h 2641600"/>
              <a:gd name="connisteX3" fmla="*/ 10972800 w 10972800"/>
              <a:gd name="connsiteY3" fmla="*/ 203200 h 2641600"/>
              <a:gd name="connisteX4" fmla="*/ 10972800 w 10972800"/>
              <a:gd name="connsiteY4" fmla="*/ 2438400 h 2641600"/>
              <a:gd name="connisteX5" fmla="*/ 10769600 w 10972800"/>
              <a:gd name="connsiteY5" fmla="*/ 2641600 h 2641600"/>
              <a:gd name="connisteX6" fmla="*/ 203200 w 10972800"/>
              <a:gd name="connsiteY6" fmla="*/ 2641600 h 2641600"/>
              <a:gd name="connisteX7" fmla="*/ 0 w 10972800"/>
              <a:gd name="connsiteY7" fmla="*/ 2438400 h 2641600"/>
              <a:gd name="connisteX8" fmla="*/ 0 w 109728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438400"/>
                </a:lnTo>
                <a:cubicBezTo>
                  <a:pt x="10972800" y="2550624"/>
                  <a:pt x="10881824" y="2641600"/>
                  <a:pt x="107696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对话流程的唯一配置源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所有对话逻辑（意图映射、状态定义、动作触发等）均通过YAML格式的DSL文件配置，无需修改核心代码。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多域适配的关键载体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不同领域的对话流程通过独立的DSL文件实现，DSL管理器统一加载，实现多域快速切换。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业务规则的灵活定义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可通过修改DSL文件调整对话逻辑，如新增意图、修改状态跳转规则等，响应业务需求更高效。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状态转换机制深度解析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INTENT_MAP的作用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将NLU识别的用户意图映射为对应的对话状态，确定对话的起点。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9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STATES的构成与功能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每个状态包含ENTRY_PROMPT（用户提示语）和REQUIRED_SLOTS（必需信息槽位），引导用户提供必要信息。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4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槽位填充流程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若用户输入未满足REQUIRED_SLOTS，系统触发ACTION_MISSING_SLOT动作，主动询问用户补充信息。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7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5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动作执行与状态跳转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6"/>
            <p:custDataLst>
              <p:tags r:id="rId1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槽位填满后触发ACTION_FULFILLED动作调用底层API，根据API结果（成功/失败）通过TRANSITIONS规则进行条件跳转。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DSL驱动实例演示</a:t>
            </a:r>
            <a:endParaRPr lang="zh-CN" altLang="en-US"/>
          </a:p>
        </p:txBody>
      </p:sp>
      <p:sp>
        <p:nvSpPr>
          <p:cNvPr id="3" name="装饰  7"/>
          <p:cNvSpPr>
            <a:spLocks noGrp="1"/>
          </p:cNvSpPr>
          <p:nvPr>
            <p:ph type="body" idx="16390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7" name="图片占位符 16" descr="93ba7fe3-d5bb-11f0-8433-e23da1aaffa8"/>
          <p:cNvPicPr>
            <a:picLocks noChangeAspect="1"/>
          </p:cNvPicPr>
          <p:nvPr>
            <p:ph type="pic" idx="16391"/>
            <p:custDataLst>
              <p:tags r:id="rId3"/>
            </p:custDataLst>
          </p:nvPr>
        </p:nvPicPr>
        <p:blipFill>
          <a:blip r:embed="rId4"/>
          <a:srcRect t="7083" b="7083"/>
          <a:stretch>
            <a:fillRect/>
          </a:stretch>
        </p:blipFill>
        <p:spPr>
          <a:xfrm>
            <a:off x="609600" y="1524000"/>
            <a:ext cx="5334000" cy="2032000"/>
          </a:xfrm>
          <a:custGeom>
            <a:avLst/>
            <a:gdLst>
              <a:gd name="connisteX0" fmla="*/ 0 w 5334000"/>
              <a:gd name="connsiteY0" fmla="*/ 203200 h 2032000"/>
              <a:gd name="connisteX1" fmla="*/ 203200 w 5334000"/>
              <a:gd name="connsiteY1" fmla="*/ 0 h 2032000"/>
              <a:gd name="connisteX2" fmla="*/ 5130800 w 5334000"/>
              <a:gd name="connsiteY2" fmla="*/ 0 h 2032000"/>
              <a:gd name="connisteX3" fmla="*/ 5334000 w 5334000"/>
              <a:gd name="connsiteY3" fmla="*/ 203200 h 2032000"/>
              <a:gd name="connisteX4" fmla="*/ 5334000 w 5334000"/>
              <a:gd name="connsiteY4" fmla="*/ 2032000 h 2032000"/>
              <a:gd name="connisteX5" fmla="*/ 0 w 5334000"/>
              <a:gd name="connsiteY5" fmla="*/ 2032000 h 2032000"/>
              <a:gd name="connisteX6" fmla="*/ 0 w 53340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客服领域订单查询实例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用户输入“查订单”，NLU识别意图为query_order，经INTENT_MAP映射到OrderQuery状态；系统检查到缺少order_id槽位，触发提示语“请提供您的订单编号”；用户补充后，调用query_order API，根据结果跳转至成功或失败状态。</a:t>
            </a:r>
            <a:endParaRPr lang="zh-CN" altLang="en-US"/>
          </a:p>
        </p:txBody>
      </p:sp>
      <p:sp>
        <p:nvSpPr>
          <p:cNvPr id="7" name="装饰  1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8" name="图片占位符 17" descr="93ba7ec4-d5bb-11f0-8433-e23da1aaffa8"/>
          <p:cNvPicPr>
            <a:picLocks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9"/>
          <a:srcRect l="14097" t="8437" r="13367" b="8750"/>
          <a:stretch>
            <a:fillRect/>
          </a:stretch>
        </p:blipFill>
        <p:spPr>
          <a:xfrm>
            <a:off x="6248400" y="4216400"/>
            <a:ext cx="5334000" cy="2032000"/>
          </a:xfrm>
          <a:custGeom>
            <a:avLst/>
            <a:gdLst>
              <a:gd name="connisteX0" fmla="*/ 0 w 5334000"/>
              <a:gd name="connsiteY0" fmla="*/ 0 h 2032000"/>
              <a:gd name="connisteX1" fmla="*/ 5334000 w 5334000"/>
              <a:gd name="connsiteY1" fmla="*/ 0 h 2032000"/>
              <a:gd name="connisteX2" fmla="*/ 5334000 w 5334000"/>
              <a:gd name="connsiteY2" fmla="*/ 1828800 h 2032000"/>
              <a:gd name="connisteX3" fmla="*/ 5130800 w 5334000"/>
              <a:gd name="connsiteY3" fmla="*/ 2032000 h 2032000"/>
              <a:gd name="connisteX4" fmla="*/ 203200 w 5334000"/>
              <a:gd name="connsiteY4" fmla="*/ 2032000 h 2032000"/>
              <a:gd name="connisteX5" fmla="*/ 0 w 5334000"/>
              <a:gd name="connsiteY5" fmla="*/ 1828800 h 2032000"/>
              <a:gd name="connisteX6" fmla="*/ 0 w 5334000"/>
              <a:gd name="connsiteY6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032000">
                <a:moveTo>
                  <a:pt x="0" y="0"/>
                </a:moveTo>
                <a:lnTo>
                  <a:pt x="5334000" y="0"/>
                </a:lnTo>
                <a:lnTo>
                  <a:pt x="5334000" y="1828800"/>
                </a:lnTo>
                <a:cubicBezTo>
                  <a:pt x="5334000" y="1941024"/>
                  <a:pt x="5243024" y="2032000"/>
                  <a:pt x="51308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智能家居领域设备控制实例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用户输入“打开客厅灯”，意图映射到DeviceControl状态，检查到缺少device_id槽位，提示用户补充；用户提供后，调用control_device API，执行开灯动作并反馈结果。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系统核心功能与扩展性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已实现核心功能</a:t>
            </a:r>
            <a:endParaRPr lang="zh-CN" altLang="en-US"/>
          </a:p>
        </p:txBody>
      </p:sp>
      <p:pic>
        <p:nvPicPr>
          <p:cNvPr id="16" name="内容占位符 15" descr="default_5_img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t="29424" b="29424"/>
          <a:stretch>
            <a:fillRect/>
          </a:stretch>
        </p:blipFill>
        <p:spPr>
          <a:xfrm>
            <a:off x="609600" y="15240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8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客服领域功能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实现完整的订单查询、账户管理、投诉提交等业务流程，覆盖客服常见场景。</a:t>
            </a:r>
            <a:endParaRPr lang="zh-CN" altLang="en-US"/>
          </a:p>
        </p:txBody>
      </p:sp>
      <p:sp>
        <p:nvSpPr>
          <p:cNvPr id="7" name="装饰  1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智能家居领域功能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通过interpreter_core.py中的占位符模拟API，支持设备控制、状态查询等意图的流程处理。</a:t>
            </a:r>
            <a:endParaRPr lang="zh-CN" altLang="en-US"/>
          </a:p>
        </p:txBody>
      </p:sp>
      <p:sp>
        <p:nvSpPr>
          <p:cNvPr id="10" name="装饰  5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财务顾问领域功能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模拟实现市场查询、投资建议等意图的对话流程，为后续实际功能开发奠定基础。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系统扩展能力展示</a:t>
            </a:r>
            <a:endParaRPr lang="zh-CN" altLang="en-US"/>
          </a:p>
        </p:txBody>
      </p:sp>
      <p:pic>
        <p:nvPicPr>
          <p:cNvPr id="16" name="内容占位符 15" descr="default_5_img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t="31893" b="31893"/>
          <a:stretch>
            <a:fillRect/>
          </a:stretch>
        </p:blipFill>
        <p:spPr>
          <a:xfrm>
            <a:off x="609600" y="4013200"/>
            <a:ext cx="10972800" cy="2235200"/>
          </a:xfrm>
          <a:custGeom>
            <a:avLst/>
            <a:gdLst>
              <a:gd name="connisteX0" fmla="*/ 0 w 10972800"/>
              <a:gd name="connsiteY0" fmla="*/ 203200 h 2235200"/>
              <a:gd name="connisteX1" fmla="*/ 203200 w 10972800"/>
              <a:gd name="connsiteY1" fmla="*/ 0 h 2235200"/>
              <a:gd name="connisteX2" fmla="*/ 10769600 w 10972800"/>
              <a:gd name="connsiteY2" fmla="*/ 0 h 2235200"/>
              <a:gd name="connisteX3" fmla="*/ 10972800 w 10972800"/>
              <a:gd name="connsiteY3" fmla="*/ 203200 h 2235200"/>
              <a:gd name="connisteX4" fmla="*/ 10972800 w 10972800"/>
              <a:gd name="connsiteY4" fmla="*/ 2032000 h 2235200"/>
              <a:gd name="connisteX5" fmla="*/ 10769600 w 10972800"/>
              <a:gd name="connsiteY5" fmla="*/ 2235200 h 2235200"/>
              <a:gd name="connisteX6" fmla="*/ 203200 w 10972800"/>
              <a:gd name="connsiteY6" fmla="*/ 2235200 h 2235200"/>
              <a:gd name="connisteX7" fmla="*/ 0 w 10972800"/>
              <a:gd name="connsiteY7" fmla="*/ 2032000 h 2235200"/>
              <a:gd name="connisteX8" fmla="*/ 0 w 10972800"/>
              <a:gd name="connsiteY8" fmla="*/ 203200 h 223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35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32000"/>
                </a:lnTo>
                <a:cubicBezTo>
                  <a:pt x="10972800" y="2144224"/>
                  <a:pt x="10881824" y="2235200"/>
                  <a:pt x="10769600" y="2235200"/>
                </a:cubicBezTo>
                <a:lnTo>
                  <a:pt x="203200" y="2235200"/>
                </a:lnTo>
                <a:cubicBezTo>
                  <a:pt x="90976" y="2235200"/>
                  <a:pt x="0" y="2144224"/>
                  <a:pt x="0" y="2032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8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新对话域扩展流程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新增“旅游顾问”等对话域无需修改核心代码，只需在yaml/目录创建新DSL文件，并在dsl_manager.py中注册即可。</a:t>
            </a:r>
            <a:endParaRPr lang="zh-CN" altLang="en-US"/>
          </a:p>
        </p:txBody>
      </p:sp>
      <p:sp>
        <p:nvSpPr>
          <p:cNvPr id="7" name="装饰  1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功能模块扩展方式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可通过新增API动作（如book_ticket）、扩展NLU意图识别范围等方式，丰富系统功能。</a:t>
            </a:r>
            <a:endParaRPr lang="zh-CN" altLang="en-US"/>
          </a:p>
        </p:txBody>
      </p:sp>
      <p:sp>
        <p:nvSpPr>
          <p:cNvPr id="10" name="装饰  5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性能扩展可能性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支持多实例部署、负载均衡等方式，应对高并发对话场景，提升系统处理能力。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项目总结与展望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05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项目核心价值总结</a:t>
            </a:r>
            <a:endParaRPr lang="zh-CN" altLang="en-US"/>
          </a:p>
        </p:txBody>
      </p:sp>
      <p:sp>
        <p:nvSpPr>
          <p:cNvPr id="3" name="装饰  7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技术融合创新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结合LLM的语义理解能力与DSL的流程控制能力，打造高效灵活的对话系统构建框架。</a:t>
            </a:r>
            <a:endParaRPr lang="zh-CN" altLang="en-US"/>
          </a:p>
        </p:txBody>
      </p:sp>
      <p:sp>
        <p:nvSpPr>
          <p:cNvPr id="6" name="装饰  0"/>
          <p:cNvSpPr>
            <a:spLocks noGrp="1"/>
          </p:cNvSpPr>
          <p:nvPr>
            <p:ph type="body" idx="16393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业务落地效率提升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实现业务逻辑与代码分离，大幅缩短多域对话系统的开发与部署周期。</a:t>
            </a:r>
            <a:endParaRPr lang="zh-CN" altLang="en-US"/>
          </a:p>
        </p:txBody>
      </p:sp>
      <p:sp>
        <p:nvSpPr>
          <p:cNvPr id="9" name="装饰  4"/>
          <p:cNvSpPr>
            <a:spLocks noGrp="1"/>
          </p:cNvSpPr>
          <p:nvPr>
            <p:ph type="body" idx="16394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系统维护成本降低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模块化设计与DSL配置机制，降低系统后续维护与迭代的难度和成本。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未来发展方向</a:t>
            </a:r>
            <a:endParaRPr lang="zh-CN" altLang="en-US"/>
          </a:p>
        </p:txBody>
      </p:sp>
      <p:pic>
        <p:nvPicPr>
          <p:cNvPr id="13" name="内容占位符 12" descr="default_1_img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t="27366" b="27366"/>
          <a:stretch>
            <a:fillRect/>
          </a:stretch>
        </p:blipFill>
        <p:spPr>
          <a:xfrm>
            <a:off x="609600" y="1524000"/>
            <a:ext cx="10972800" cy="2794000"/>
          </a:xfrm>
          <a:custGeom>
            <a:avLst/>
            <a:gdLst>
              <a:gd name="connisteX0" fmla="*/ 0 w 10972800"/>
              <a:gd name="connsiteY0" fmla="*/ 203200 h 2794000"/>
              <a:gd name="connisteX1" fmla="*/ 203200 w 10972800"/>
              <a:gd name="connsiteY1" fmla="*/ 0 h 2794000"/>
              <a:gd name="connisteX2" fmla="*/ 10769600 w 10972800"/>
              <a:gd name="connsiteY2" fmla="*/ 0 h 2794000"/>
              <a:gd name="connisteX3" fmla="*/ 10972800 w 10972800"/>
              <a:gd name="connsiteY3" fmla="*/ 203200 h 2794000"/>
              <a:gd name="connisteX4" fmla="*/ 10972800 w 10972800"/>
              <a:gd name="connsiteY4" fmla="*/ 2590800 h 2794000"/>
              <a:gd name="connisteX5" fmla="*/ 10769600 w 10972800"/>
              <a:gd name="connsiteY5" fmla="*/ 2794000 h 2794000"/>
              <a:gd name="connisteX6" fmla="*/ 203200 w 10972800"/>
              <a:gd name="connsiteY6" fmla="*/ 2794000 h 2794000"/>
              <a:gd name="connisteX7" fmla="*/ 0 w 10972800"/>
              <a:gd name="connsiteY7" fmla="*/ 2590800 h 2794000"/>
              <a:gd name="connisteX8" fmla="*/ 0 w 10972800"/>
              <a:gd name="connsiteY8" fmla="*/ 203200 h 279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794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590800"/>
                </a:lnTo>
                <a:cubicBezTo>
                  <a:pt x="10972800" y="2703024"/>
                  <a:pt x="10881824" y="2794000"/>
                  <a:pt x="10769600" y="2794000"/>
                </a:cubicBezTo>
                <a:lnTo>
                  <a:pt x="203200" y="2794000"/>
                </a:lnTo>
                <a:cubicBezTo>
                  <a:pt x="90976" y="2794000"/>
                  <a:pt x="0" y="2703024"/>
                  <a:pt x="0" y="2590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功能深化与完善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完善智能家居、财务顾问等领域的实际API对接，提升功能实用性。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性能优化与升级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优化NLU引擎调用效率、状态机处理速度，提升系统响应性能。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应用场景拓展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探索在教育、医疗等更多领域的应用，进一步验证系统的通用性与扩展性。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9"/>
          <p:cNvSpPr>
            <a:spLocks noGrp="1"/>
          </p:cNvSpPr>
          <p:nvPr>
            <p:ph type="body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谢谢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装饰  9"/>
          <p:cNvSpPr>
            <a:spLocks noGrp="1"/>
          </p:cNvSpPr>
          <p:nvPr>
            <p:ph type="body" idx="16397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项目核心目标与架构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8" name="装饰  2"/>
          <p:cNvSpPr>
            <a:spLocks noGrp="1"/>
          </p:cNvSpPr>
          <p:nvPr>
            <p:ph type="body" idx="16398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系统模块化设计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1" name="装饰  6"/>
          <p:cNvSpPr>
            <a:spLocks noGrp="1"/>
          </p:cNvSpPr>
          <p:nvPr>
            <p:ph type="body" idx="16399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DSL核心框架与状态转换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4" name="装饰  9"/>
          <p:cNvSpPr>
            <a:spLocks noGrp="1"/>
          </p:cNvSpPr>
          <p:nvPr>
            <p:ph type="body" idx="16400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系统核心功能与扩展性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6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05</a:t>
            </a:r>
            <a:endParaRPr lang="zh-CN" altLang="en-US"/>
          </a:p>
        </p:txBody>
      </p:sp>
      <p:sp>
        <p:nvSpPr>
          <p:cNvPr id="17" name="装饰  2"/>
          <p:cNvSpPr>
            <a:spLocks noGrp="1"/>
          </p:cNvSpPr>
          <p:nvPr>
            <p:ph type="body" idx="1640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5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项目总结与展望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项目核心目标与架构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项目核心目标</a:t>
            </a:r>
            <a:endParaRPr lang="zh-CN" altLang="en-US"/>
          </a:p>
        </p:txBody>
      </p:sp>
      <p:pic>
        <p:nvPicPr>
          <p:cNvPr id="16" name="内容占位符 15" descr="93728c2e-d5bb-11f0-8b6a-1a79b86b0cfd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18597" r="18989"/>
          <a:stretch>
            <a:fillRect/>
          </a:stretch>
        </p:blipFill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0 h 5638800"/>
              <a:gd name="connisteX1" fmla="*/ 4038600 w 4038600"/>
              <a:gd name="connsiteY1" fmla="*/ 0 h 5638800"/>
              <a:gd name="connisteX2" fmla="*/ 4038600 w 4038600"/>
              <a:gd name="connsiteY2" fmla="*/ 5638800 h 5638800"/>
              <a:gd name="connisteX3" fmla="*/ 0 w 4038600"/>
              <a:gd name="connsiteY3" fmla="*/ 5638800 h 5638800"/>
              <a:gd name="connisteX4" fmla="*/ 0 w 40386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4038600" h="5638800">
                <a:moveTo>
                  <a:pt x="0" y="0"/>
                </a:moveTo>
                <a:lnTo>
                  <a:pt x="4038600" y="0"/>
                </a:lnTo>
                <a:lnTo>
                  <a:pt x="40386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8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系统定位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构建高度可配置、易于扩展的智能对话系统，实现多领域快速部署与灵活迭代。</a:t>
            </a:r>
            <a:endParaRPr lang="zh-CN" altLang="en-US"/>
          </a:p>
        </p:txBody>
      </p:sp>
      <p:sp>
        <p:nvSpPr>
          <p:cNvPr id="7" name="装饰  1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核心解决思路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解耦核心代码与业务流程，通过DSL文件统一管理对话逻辑，适配客服、智能家居、财务顾问等多场景。</a:t>
            </a:r>
            <a:endParaRPr lang="zh-CN" altLang="en-US"/>
          </a:p>
        </p:txBody>
      </p:sp>
      <p:sp>
        <p:nvSpPr>
          <p:cNvPr id="10" name="装饰  5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技术底座支撑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采用火山方舟大模型作为NLU引擎，负责解析用户输入为结构化意图与实体。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系统核心架构</a:t>
            </a:r>
            <a:endParaRPr lang="zh-CN" altLang="en-US"/>
          </a:p>
        </p:txBody>
      </p:sp>
      <p:sp>
        <p:nvSpPr>
          <p:cNvPr id="3" name="装饰  7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4" name="图片占位符 23" descr="default_1_img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l="8424" r="8424"/>
          <a:stretch>
            <a:fillRect/>
          </a:stretch>
        </p:blipFill>
        <p:spPr>
          <a:xfrm>
            <a:off x="6096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架构分层逻辑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以DSL文件为唯一配置源，串联NLU引擎、DSL管理器、解释器核心及数据管理器，形成闭环工作流。</a:t>
            </a:r>
            <a:endParaRPr lang="zh-CN" altLang="en-US"/>
          </a:p>
        </p:txBody>
      </p:sp>
      <p:sp>
        <p:nvSpPr>
          <p:cNvPr id="7" name="装饰  1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5" name="图片占位符 24" descr="93fe629b-d5bb-11f0-82eb-2abff6a9633e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b="25025"/>
          <a:stretch>
            <a:fillRect/>
          </a:stretch>
        </p:blipFill>
        <p:spPr>
          <a:xfrm>
            <a:off x="43688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关键模块联动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NLU引擎输出意图与实体，经DSL管理器匹配对应领域配置，由解释器核心驱动状态转换，数据管理器提供底层数据支持。</a:t>
            </a:r>
            <a:endParaRPr lang="zh-CN" altLang="en-US"/>
          </a:p>
        </p:txBody>
      </p:sp>
      <p:sp>
        <p:nvSpPr>
          <p:cNvPr id="11" name="装饰  6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6" name="图片占位符 25" descr="93fe61d0-d5bb-11f0-82eb-2abff6a9633e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l="11648" t="6389" b="22222"/>
          <a:stretch>
            <a:fillRect/>
          </a:stretch>
        </p:blipFill>
        <p:spPr>
          <a:xfrm>
            <a:off x="81280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架构优势体现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实现业务逻辑与核心代码彻底分离，降低维护成本，提升系统扩展灵活性。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系统模块化设计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02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核心模块职责与功能</a:t>
            </a:r>
            <a:endParaRPr lang="zh-CN" altLang="en-US"/>
          </a:p>
        </p:txBody>
      </p:sp>
      <p:sp>
        <p:nvSpPr>
          <p:cNvPr id="3" name="装饰  7"/>
          <p:cNvSpPr>
            <a:spLocks noGrp="1"/>
          </p:cNvSpPr>
          <p:nvPr>
            <p:ph type="body" idx="1639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装饰  8"/>
          <p:cNvSpPr>
            <a:spLocks noGrp="1"/>
          </p:cNvSpPr>
          <p:nvPr>
            <p:ph type="body" idx="16396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6" name="图片占位符 25" descr="7"/>
          <p:cNvPicPr>
            <a:picLocks noChangeAspect="1"/>
          </p:cNvPicPr>
          <p:nvPr>
            <p:ph type="pic" idx="16394"/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760" y="1978660"/>
            <a:ext cx="487680" cy="48768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NLU Engine模块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负责语义理解与意图识别，调用火山方舟API解析用户输入，提取意图与实体信息。</a:t>
            </a:r>
            <a:endParaRPr lang="zh-CN" altLang="en-US"/>
          </a:p>
        </p:txBody>
      </p:sp>
      <p:sp>
        <p:nvSpPr>
          <p:cNvPr id="8" name="装饰  2"/>
          <p:cNvSpPr>
            <a:spLocks noGrp="1"/>
          </p:cNvSpPr>
          <p:nvPr>
            <p:ph type="body" idx="16398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装饰  4"/>
          <p:cNvSpPr>
            <a:spLocks noGrp="1"/>
          </p:cNvSpPr>
          <p:nvPr>
            <p:ph type="body" idx="16399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4" name="图片占位符 23" descr="2"/>
          <p:cNvPicPr>
            <a:picLocks noChangeAspect="1"/>
          </p:cNvPicPr>
          <p:nvPr>
            <p:ph type="pic" idx="16397"/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66560" y="1978660"/>
            <a:ext cx="487680" cy="487680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idx="16388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DSL Manager模块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统一加载和管理客服、智能家居、财务顾问三个领域的YAML配置文件，支持多域切换与扩展。</a:t>
            </a:r>
            <a:endParaRPr lang="zh-CN" altLang="en-US"/>
          </a:p>
        </p:txBody>
      </p:sp>
      <p:sp>
        <p:nvSpPr>
          <p:cNvPr id="13" name="装饰  8"/>
          <p:cNvSpPr>
            <a:spLocks noGrp="1"/>
          </p:cNvSpPr>
          <p:nvPr>
            <p:ph type="body" idx="1640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装饰  9"/>
          <p:cNvSpPr>
            <a:spLocks noGrp="1"/>
          </p:cNvSpPr>
          <p:nvPr>
            <p:ph type="body" idx="16402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3" name="图片占位符 22" descr="3"/>
          <p:cNvPicPr>
            <a:picLocks noChangeAspect="1"/>
          </p:cNvPicPr>
          <p:nvPr>
            <p:ph type="pic" idx="16400"/>
            <p:custDataLst>
              <p:tags r:id="rId1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27760" y="4493260"/>
            <a:ext cx="487680" cy="487680"/>
          </a:xfrm>
          <a:prstGeom prst="rect">
            <a:avLst/>
          </a:prstGeom>
        </p:spPr>
      </p:pic>
      <p:sp>
        <p:nvSpPr>
          <p:cNvPr id="16" name="文本占位符 15"/>
          <p:cNvSpPr>
            <a:spLocks noGrp="1"/>
          </p:cNvSpPr>
          <p:nvPr>
            <p:ph type="body" idx="16390"/>
            <p:custDataLst>
              <p:tags r:id="rId21"/>
            </p:custDataLst>
          </p:nvPr>
        </p:nvSpPr>
        <p:spPr/>
        <p:txBody>
          <a:bodyPr/>
          <a:p>
            <a:r>
              <a:rPr lang="zh-CN" altLang="en-US"/>
              <a:t>Interpreter Core模块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/>
            <p:custDataLst>
              <p:tags r:id="rId22"/>
            </p:custDataLst>
          </p:nvPr>
        </p:nvSpPr>
        <p:spPr/>
        <p:txBody>
          <a:bodyPr/>
          <a:p>
            <a:r>
              <a:rPr lang="zh-CN" altLang="en-US"/>
              <a:t>维护对话上下文（DialogueContext），根据DSL规则驱动状态转换、槽位填充及动作执行。</a:t>
            </a:r>
            <a:endParaRPr lang="zh-CN" altLang="en-US"/>
          </a:p>
        </p:txBody>
      </p:sp>
      <p:sp>
        <p:nvSpPr>
          <p:cNvPr id="18" name="装饰  3"/>
          <p:cNvSpPr>
            <a:spLocks noGrp="1"/>
          </p:cNvSpPr>
          <p:nvPr>
            <p:ph type="body" idx="16404"/>
            <p:custDataLst>
              <p:tags r:id="rId23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装饰  4"/>
          <p:cNvSpPr>
            <a:spLocks noGrp="1"/>
          </p:cNvSpPr>
          <p:nvPr>
            <p:ph type="body" idx="16405"/>
            <p:custDataLst>
              <p:tags r:id="rId2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5" name="图片占位符 24" descr="10"/>
          <p:cNvPicPr>
            <a:picLocks noChangeAspect="1"/>
          </p:cNvPicPr>
          <p:nvPr>
            <p:ph type="pic" idx="16403"/>
            <p:custDataLst>
              <p:tags r:id="rId25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766560" y="4493260"/>
            <a:ext cx="487680" cy="487680"/>
          </a:xfrm>
          <a:prstGeom prst="rect">
            <a:avLst/>
          </a:prstGeom>
        </p:spPr>
      </p:pic>
      <p:sp>
        <p:nvSpPr>
          <p:cNvPr id="21" name="文本占位符 20"/>
          <p:cNvSpPr>
            <a:spLocks noGrp="1"/>
          </p:cNvSpPr>
          <p:nvPr>
            <p:ph type="body" idx="16392"/>
            <p:custDataLst>
              <p:tags r:id="rId28"/>
            </p:custDataLst>
          </p:nvPr>
        </p:nvSpPr>
        <p:spPr/>
        <p:txBody>
          <a:bodyPr/>
          <a:p>
            <a:r>
              <a:rPr lang="zh-CN" altLang="en-US"/>
              <a:t>Data Manager模块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3"/>
            <p:custDataLst>
              <p:tags r:id="rId29"/>
            </p:custDataLst>
          </p:nvPr>
        </p:nvSpPr>
        <p:spPr/>
        <p:txBody>
          <a:bodyPr/>
          <a:p>
            <a:r>
              <a:rPr lang="zh-CN" altLang="en-US"/>
              <a:t>从CSV文件加载与持久化数据，提供query_order、change_password等API动作的具体实现。</a:t>
            </a:r>
            <a:endParaRPr lang="zh-CN" altLang="en-US"/>
          </a:p>
        </p:txBody>
      </p:sp>
    </p:spTree>
    <p:custDataLst>
      <p:tags r:id="rId3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模块化设计价值</a:t>
            </a:r>
            <a:endParaRPr lang="zh-CN" altLang="en-US"/>
          </a:p>
        </p:txBody>
      </p:sp>
      <p:sp>
        <p:nvSpPr>
          <p:cNvPr id="3" name="装饰  7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4" name="图片占位符 23" descr="923ddae0-d5bb-11f0-a5b5-daebb5872c93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l="3846" t="19952" r="10337" b="14423"/>
          <a:stretch>
            <a:fillRect/>
          </a:stretch>
        </p:blipFill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降低开发复杂度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各模块职责单一，开发人员可专注于特定模块功能，减少跨模块干扰。</a:t>
            </a:r>
            <a:endParaRPr lang="zh-CN" altLang="en-US"/>
          </a:p>
        </p:txBody>
      </p:sp>
      <p:sp>
        <p:nvSpPr>
          <p:cNvPr id="7" name="装饰  1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5" name="图片占位符 24" descr="923dd8ad-d5bb-11f0-a5b5-daebb5872c93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t="11765" b="11765"/>
          <a:stretch>
            <a:fillRect/>
          </a:stretch>
        </p:blipFill>
        <p:spPr>
          <a:xfrm>
            <a:off x="43688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提升系统可维护性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模块间接口清晰，修改单一模块不影响其他部分，便于问题定位与版本迭代。</a:t>
            </a:r>
            <a:endParaRPr lang="zh-CN" altLang="en-US"/>
          </a:p>
        </p:txBody>
      </p:sp>
      <p:sp>
        <p:nvSpPr>
          <p:cNvPr id="11" name="装饰  6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6" name="图片占位符 25" descr="923ddc48-d5bb-11f0-a5b5-daebb5872c93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l="6432" t="16346" r="6910" b="17067"/>
          <a:stretch>
            <a:fillRect/>
          </a:stretch>
        </p:blipFill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增强功能扩展性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新增功能可通过新增模块或扩展现有模块实现，无需重构整体系统。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DSL核心框架与状态转换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03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00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0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104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105.xml><?xml version="1.0" encoding="utf-8"?>
<p:tagLst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1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0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c0fb261104e89d215f9cea8d731db63b2e62fef"/>
  <p:tag name="KSO_WM_NEWLAYOUT_GROUP_ID" val="layout_53"/>
  <p:tag name="KSO_WM_NEWLAYOUT_ID" val="slide_a51f9d830a889bd4"/>
</p:tagLst>
</file>

<file path=ppt/tags/tag10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15fb54665f8ffef414f55c8b5b45d26cb58b79"/>
  <p:tag name="KSO_WM_NEWLAYOUT_GROUP_ID" val="layout_10004"/>
  <p:tag name="KSO_WM_NEWLAYOUT_ID" val="slide_c69ff2b91d1aabd5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2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257fb10b2433e0f67ea8a58759741680aa4894c"/>
  <p:tag name="KSO_WM_NEWLAYOUT_GROUP_ID" val="layout_30"/>
  <p:tag name="KSO_WM_NEWLAYOUT_ID" val="slide_97e71a9c1fd50a82"/>
</p:tagLst>
</file>

<file path=ppt/tags/tag12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2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32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133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62fe93965f4fedf3295f04a5fc4cba78954b4a5b"/>
  <p:tag name="KSO_WM_NEWLAYOUT_ID" val="29"/>
  <p:tag name="KSO_WM_FIGMA_FLAG" val="#fgm#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134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13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1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cad88089d071e60d47c0d72e22145a536dd68498"/>
  <p:tag name="KSO_WM_NEWLAYOUT_GROUP_ID" val="layout_1-5"/>
  <p:tag name="KSO_WM_NEWLAYOUT_ID" val="slide_cea45c27deb23863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13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1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14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1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14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14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1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152.xml><?xml version="1.0" encoding="utf-8"?>
<p:tagLst xmlns:p="http://schemas.openxmlformats.org/presentationml/2006/main">
  <p:tag name="KSO_WM_UNIT_TYPE" val="a"/>
  <p:tag name="KSO_WM_UNIT_INDEX" val="1"/>
  <p:tag name="KSO_WM_UNIT_ID" val="_1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  <p:tag name="KSO_WM_UNIT_ISNUMDGMTITLE" val="0"/>
  <p:tag name="KSO_WM_TEMPLATE_INDEX" val="40480859"/>
  <p:tag name="KSO_WM_TEMPLATE_CATEGORY" val="custom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  <p:tag name="KSO_WM_TEMPLATE_CATEGORY" val="custom"/>
  <p:tag name="KSO_WM_TEMPLATE_USER_THEME" val="1"/>
  <p:tag name="KSO_WM_TEMPLATE_INDEX" val="40480859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TEMPLATE_CATEGORY" val="custom"/>
  <p:tag name="KSO_WM_TEMPLATE_USER_THEME" val="1"/>
  <p:tag name="KSO_WM_UNIT_ISNUMDGMTITLE" val="0"/>
  <p:tag name="KSO_WM_UNIT_NOCLEAR" val="0"/>
  <p:tag name="KSO_WM_TEMPLATE_INDEX" val="40480859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TEMPLATE_CATEGORY" val="custom"/>
  <p:tag name="KSO_WM_TEMPLATE_USER_THEME" val="1"/>
  <p:tag name="KSO_WM_UNIT_ISNUMDGMTITLE" val="0"/>
  <p:tag name="KSO_WM_UNIT_NOCLEAR" val="0"/>
  <p:tag name="KSO_WM_TEMPLATE_INDEX" val="40480859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TEMPLATE_CATEGORY" val="custom"/>
  <p:tag name="KSO_WM_TEMPLATE_USER_THEME" val="1"/>
  <p:tag name="KSO_WM_UNIT_ISNUMDGMTITLE" val="0"/>
  <p:tag name="KSO_WM_UNIT_NOCLEAR" val="0"/>
  <p:tag name="KSO_WM_TEMPLATE_INDEX" val="40480859"/>
</p:tagLst>
</file>

<file path=ppt/tags/tag158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159.xml><?xml version="1.0" encoding="utf-8"?>
<p:tagLst xmlns:p="http://schemas.openxmlformats.org/presentationml/2006/main">
  <p:tag name="KSO_WM_UNIT_TYPE" val="f"/>
  <p:tag name="KSO_WM_UNIT_INDEX" val="1"/>
  <p:tag name="KSO_WM_UNIT_ID" val="_3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60.xml><?xml version="1.0" encoding="utf-8"?>
<p:tagLst xmlns:p="http://schemas.openxmlformats.org/presentationml/2006/main">
  <p:tag name="KSO_WM_UNIT_TYPE" val="f"/>
  <p:tag name="KSO_WM_UNIT_INDEX" val="2"/>
  <p:tag name="KSO_WM_UNIT_ID" val="_3*f*2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6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62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63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64.xml><?xml version="1.0" encoding="utf-8"?>
<p:tagLst xmlns:p="http://schemas.openxmlformats.org/presentationml/2006/main">
  <p:tag name="KSO_WM_UNIT_TYPE" val="a"/>
  <p:tag name="KSO_WM_UNIT_INDEX" val="1"/>
  <p:tag name="KSO_WM_UNIT_ID" val="_3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65.xml><?xml version="1.0" encoding="utf-8"?>
<p:tagLst xmlns:p="http://schemas.openxmlformats.org/presentationml/2006/main">
  <p:tag name="KSO_WM_UNIT_TYPE" val="f"/>
  <p:tag name="KSO_WM_UNIT_INDEX" val="1"/>
  <p:tag name="KSO_WM_UNIT_ID" val="_4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66.xml><?xml version="1.0" encoding="utf-8"?>
<p:tagLst xmlns:p="http://schemas.openxmlformats.org/presentationml/2006/main">
  <p:tag name="KSO_WM_UNIT_TYPE" val="f"/>
  <p:tag name="KSO_WM_UNIT_INDEX" val="2"/>
  <p:tag name="KSO_WM_UNIT_ID" val="_4*f*2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67.xml><?xml version="1.0" encoding="utf-8"?>
<p:tagLst xmlns:p="http://schemas.openxmlformats.org/presentationml/2006/main">
  <p:tag name="KSO_WM_UNIT_TYPE" val="f"/>
  <p:tag name="KSO_WM_UNIT_INDEX" val="3"/>
  <p:tag name="KSO_WM_UNIT_ID" val="_4*f*3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68.xml><?xml version="1.0" encoding="utf-8"?>
<p:tagLst xmlns:p="http://schemas.openxmlformats.org/presentationml/2006/main">
  <p:tag name="KSO_WM_UNIT_TYPE" val="f"/>
  <p:tag name="KSO_WM_UNIT_INDEX" val="4"/>
  <p:tag name="KSO_WM_UNIT_ID" val="_4*f*4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69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71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72.xml><?xml version="1.0" encoding="utf-8"?>
<p:tagLst xmlns:p="http://schemas.openxmlformats.org/presentationml/2006/main">
  <p:tag name="KSO_WM_UNIT_TYPE" val="a"/>
  <p:tag name="KSO_WM_UNIT_INDEX" val="1"/>
  <p:tag name="KSO_WM_UNIT_ID" val="_4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73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7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75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76.xml><?xml version="1.0" encoding="utf-8"?>
<p:tagLst xmlns:p="http://schemas.openxmlformats.org/presentationml/2006/main">
  <p:tag name="KSO_WM_UNIT_TYPE" val="a"/>
  <p:tag name="KSO_WM_UNIT_INDEX" val="1"/>
  <p:tag name="KSO_WM_UNIT_ID" val="_5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77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78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79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0.xml><?xml version="1.0" encoding="utf-8"?>
<p:tagLst xmlns:p="http://schemas.openxmlformats.org/presentationml/2006/main">
  <p:tag name="KSO_WM_UNIT_TYPE" val="f"/>
  <p:tag name="KSO_WM_UNIT_INDEX" val="1"/>
  <p:tag name="KSO_WM_UNIT_ID" val="_7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8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8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83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84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85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86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87.xml><?xml version="1.0" encoding="utf-8"?>
<p:tagLst xmlns:p="http://schemas.openxmlformats.org/presentationml/2006/main">
  <p:tag name="KSO_WM_UNIT_TYPE" val="f"/>
  <p:tag name="KSO_WM_UNIT_INDEX" val="1"/>
  <p:tag name="KSO_WM_UNIT_ID" val="_8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88.xml><?xml version="1.0" encoding="utf-8"?>
<p:tagLst xmlns:p="http://schemas.openxmlformats.org/presentationml/2006/main">
  <p:tag name="KSO_WM_UNIT_TYPE" val="a"/>
  <p:tag name="KSO_WM_UNIT_INDEX" val="1"/>
  <p:tag name="KSO_WM_UNIT_ID" val="_8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18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1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90.xml><?xml version="1.0" encoding="utf-8"?>
<p:tagLst xmlns:p="http://schemas.openxmlformats.org/presentationml/2006/main">
  <p:tag name="KSO_WM_UNIT_TYPE" val="f"/>
  <p:tag name="KSO_WM_BEAUTIFY_FLAG" val="#wm#"/>
  <p:tag name="KSO_WM_UNIT_INDEX" val="1"/>
  <p:tag name="KSO_WM_UNIT_SUBTYPE" val="c"/>
  <p:tag name="KSO_WM_UNIT_TEXT_TYPE" val="1"/>
  <p:tag name="KSO_WM_FIGMA_FLAG" val="#fgm#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191.xml><?xml version="1.0" encoding="utf-8"?>
<p:tagLst xmlns:p="http://schemas.openxmlformats.org/presentationml/2006/main">
  <p:tag name="KSO_WM_UNIT_TYPE" val="a"/>
  <p:tag name="KSO_WM_BEAUTIFY_FLAG" val="#wm#"/>
  <p:tag name="KSO_WM_UNIT_INDEX" val="1"/>
  <p:tag name="KSO_WM_UNIT_TEXT_TYPE" val="1"/>
  <p:tag name="KSO_WM_LAYOUT_CHECK_HASH" val="0d87cb0134f6ca5dd254d1d00c48ba5fb7187dae"/>
  <p:tag name="KSO_WM_NEWLAYOUT_ID" val="23"/>
  <p:tag name="KSO_WM_FIGMA_FLAG" val="#fgm#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192.xml><?xml version="1.0" encoding="utf-8"?>
<p:tagLst xmlns:p="http://schemas.openxmlformats.org/presentationml/2006/main">
  <p:tag name="KSO_WM_UNIT_HIGHLIGHT" val="0"/>
  <p:tag name="KSO_WM_BEAUTIFY_FLAG" val="#wm#"/>
  <p:tag name="KSO_WM_UNIT_INDEX" val="2"/>
  <p:tag name="KSO_WM_UNIT_SUBTYPE" val="b"/>
  <p:tag name="KSO_WM_UNIT_TEXT_TYPE" val="1"/>
  <p:tag name="KSO_WM_UNIT_TYPE" val="f"/>
  <p:tag name="KSO_WM_FIGMA_FLAG" val="#fgm#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19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194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62fe93965f4fedf3295f04a5fc4cba78954b4a5b"/>
  <p:tag name="KSO_WM_NEWLAYOUT_ID" val="29"/>
  <p:tag name="KSO_WM_FIGMA_FLAG" val="#fgm#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195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19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197.xml><?xml version="1.0" encoding="utf-8"?>
<p:tagLst xmlns:p="http://schemas.openxmlformats.org/presentationml/2006/main">
  <p:tag name="KSO_WM_BEAUTIFY_FLAG" val="#wm#"/>
  <p:tag name="KSO_WM_UNIT_INDEX" val="1"/>
  <p:tag name="KSO_WM_UNIT_TEXT_TYPE" val="1"/>
  <p:tag name="KSO_WM_UNIT_TYPE" val="b"/>
  <p:tag name="KSO_WM_FIGMA_FLAG" val="#fgm#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198.xml><?xml version="1.0" encoding="utf-8"?>
<p:tagLst xmlns:p="http://schemas.openxmlformats.org/presentationml/2006/main">
  <p:tag name="KSO_WM_UNIT_TYPE" val="a"/>
  <p:tag name="KSO_WM_BEAUTIFY_FLAG" val="#wm#"/>
  <p:tag name="KSO_WM_UNIT_INDEX" val="1"/>
  <p:tag name="KSO_WM_UNIT_TEXT_TYPE" val="1"/>
  <p:tag name="KSO_WM_LAYOUT_CHECK_HASH" val="e1a7ecfff8cb40fa040a7b3b5c5c6f3d4c48faea"/>
  <p:tag name="KSO_WM_NEWLAYOUT_ID" val="35"/>
  <p:tag name="KSO_WM_FIGMA_FLAG" val="#fgm#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19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.xml><?xml version="1.0" encoding="utf-8"?>
<p:tagLst xmlns:p="http://schemas.openxmlformats.org/presentationml/2006/main">
  <p:tag name="KSO_WM_BEAUTIFY_FLAG" val="#wm#"/>
  <p:tag name="KSO_WM_UNIT_INDEX" val="1"/>
  <p:tag name="KSO_WM_UNIT_TEXT_TYPE" val="1"/>
  <p:tag name="KSO_WM_UNIT_TYPE" val="b"/>
  <p:tag name="KSO_WM_FIGMA_FLAG" val="#fgm#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0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0b65442bcb82c0ec6daba8578945f9a92faeb431"/>
  <p:tag name="KSO_WM_NEWLAYOUT_ID" val="1"/>
</p:tagLst>
</file>

<file path=ppt/tags/tag2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20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2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20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20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21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1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21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21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21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217.xml><?xml version="1.0" encoding="utf-8"?>
<p:tagLst xmlns:p="http://schemas.openxmlformats.org/presentationml/2006/main">
  <p:tag name="KSO_WM_UNIT_TYPE" val="f"/>
  <p:tag name="KSO_WM_UNIT_INDEX" val="1"/>
  <p:tag name="KSO_WM_UNIT_ID" val="_0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218.xml><?xml version="1.0" encoding="utf-8"?>
<p:tagLst xmlns:p="http://schemas.openxmlformats.org/presentationml/2006/main">
  <p:tag name="KSO_WM_UNIT_TYPE" val="a"/>
  <p:tag name="KSO_WM_UNIT_INDEX" val="1"/>
  <p:tag name="KSO_WM_UNIT_ID" val="_0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0859"/>
</p:tagLst>
</file>

<file path=ppt/tags/tag219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80859"/>
  <p:tag name="KSO_WM_TEMPLATE_CATEGORY" val="custom"/>
  <p:tag name="KSO_WM_TEMPLATE_MASTER_TYPE" val="0"/>
  <p:tag name="KSO_WM_TAG_VERSION" val="3.0"/>
</p:tagLst>
</file>

<file path=ppt/tags/tag2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d86ae69c358d332176dc966d93b98620890ba99"/>
  <p:tag name="KSO_WM_NEWLAYOUT_GROUP_ID" val="layout_59"/>
  <p:tag name="KSO_WM_NEWLAYOUT_ID" val="slide_bb541080977a002b"/>
</p:tagLst>
</file>

<file path=ppt/tags/tag220.xml><?xml version="1.0" encoding="utf-8"?>
<p:tagLst xmlns:p="http://schemas.openxmlformats.org/presentationml/2006/main">
  <p:tag name="KSO_WM_AITEMPLATE_STYLE_ID" val="69796625704"/>
</p:tagLst>
</file>

<file path=ppt/tags/tag221.xml><?xml version="1.0" encoding="utf-8"?>
<p:tagLst xmlns:p="http://schemas.openxmlformats.org/presentationml/2006/main">
  <p:tag name="KSO_WM_UNIT_TYPE" val="f"/>
  <p:tag name="KSO_WM_BEAUTIFY_FLAG" val="#wm#"/>
  <p:tag name="KSO_WM_UNIT_INDEX" val="1"/>
  <p:tag name="KSO_WM_UNIT_SUBTYPE" val="c"/>
  <p:tag name="KSO_WM_UNIT_TEXT_TYPE" val="1"/>
  <p:tag name="KSO_WM_UNIT_PRESET_TEXT" val="20XX YEAR&#13;"/>
  <p:tag name="KSO_WM_FIGMA_FLAG" val="#fgm#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222.xml><?xml version="1.0" encoding="utf-8"?>
<p:tagLst xmlns:p="http://schemas.openxmlformats.org/presentationml/2006/main">
  <p:tag name="KSO_WM_UNIT_TYPE" val="a"/>
  <p:tag name="KSO_WM_BEAUTIFY_FLAG" val="#wm#"/>
  <p:tag name="KSO_WM_UNIT_INDEX" val="1"/>
  <p:tag name="KSO_WM_UNIT_TEXT_TYPE" val="1"/>
  <p:tag name="KSO_WM_LAYOUT_CHECK_HASH" val="0d87cb0134f6ca5dd254d1d00c48ba5fb7187dae"/>
  <p:tag name="KSO_WM_NEWLAYOUT_ID" val="23"/>
  <p:tag name="KSO_WM_UNIT_PRESET_TEXT" val="单击此处添加文档标题&#13;"/>
  <p:tag name="KSO_WM_FIGMA_FLAG" val="#fgm#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223.xml><?xml version="1.0" encoding="utf-8"?>
<p:tagLst xmlns:p="http://schemas.openxmlformats.org/presentationml/2006/main">
  <p:tag name="KSO_WM_UNIT_HIGHLIGHT" val="0"/>
  <p:tag name="KSO_WM_BEAUTIFY_FLAG" val="#wm#"/>
  <p:tag name="KSO_WM_UNIT_INDEX" val="2"/>
  <p:tag name="KSO_WM_UNIT_SUBTYPE" val="b"/>
  <p:tag name="KSO_WM_UNIT_TEXT_TYPE" val="1"/>
  <p:tag name="KSO_WM_UNIT_TYPE" val="f"/>
  <p:tag name="KSO_WM_UNIT_PRESET_TEXT" val="BY WPS&#13;"/>
  <p:tag name="KSO_WM_FIGMA_FLAG" val="#fgm#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224.xml><?xml version="1.0" encoding="utf-8"?>
<p:tagLst xmlns:p="http://schemas.openxmlformats.org/presentationml/2006/main">
  <p:tag name="KSO_WM_SLIDE_ITEM_CNT" val="0"/>
  <p:tag name="KSO_WM_SLIDE_TYPE" val="title"/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80859"/>
  <p:tag name="KSO_WM_TEMPLATE_CATEGORY" val="custom"/>
  <p:tag name="KSO_WM_SLIDE_INDEX" val="1"/>
  <p:tag name="KSO_WM_SLIDE_ID" val="custom40480859_1"/>
  <p:tag name="KSO_WM_TEMPLATE_MASTER_TYPE" val="0"/>
  <p:tag name="KSO_WM_SLIDE_LAYOUT" val="a_f"/>
  <p:tag name="KSO_WM_SLIDE_LAYOUT_CNT" val="1_2"/>
  <p:tag name="KSO_WM_TAG_VERSION" val="3.0"/>
</p:tagLst>
</file>

<file path=ppt/tags/tag22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26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cad88089d071e60d47c0d72e22145a536dd68498"/>
  <p:tag name="KSO_WM_NEWLAYOUT_GROUP_ID" val="layout_1-5"/>
  <p:tag name="KSO_WM_NEWLAYOUT_ID" val="slide_cea45c27deb23863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22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23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2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23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2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23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2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  <p:tag name="KSO_WM_UNIT_PRESET_TEXT" val="05"/>
  <p:tag name="KSO_WM_SLIDE_FIGMA_DIAGRAM" val="1"/>
</p:tagLst>
</file>

<file path=ppt/tags/tag2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4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  <p:tag name="KSO_WM_UNIT_PRESET_TEXT" val=" "/>
  <p:tag name="KSO_WM_SLIDE_FIGMA_DIAGRAM" val="1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单击此处添加项标题"/>
  <p:tag name="KSO_WM_SLIDE_FIGMA_DIAGRAM" val="1"/>
</p:tagLst>
</file>

<file path=ppt/tags/tag242.xml><?xml version="1.0" encoding="utf-8"?>
<p:tagLst xmlns:p="http://schemas.openxmlformats.org/presentationml/2006/main">
  <p:tag name="KSO_WM_SLIDE_CONTENT_ORIENTATION" val=""/>
  <p:tag name="KSO_WM_SLIDE_HAS_MASK" val="0"/>
  <p:tag name="KSO_WM_SLIDE_ITEM_CNT" val="5"/>
  <p:tag name="KSO_WM_SLIDE_TYPE" val="contents"/>
  <p:tag name="KSO_WM_TEMPLATE_SUBCATEGORY" val="29"/>
  <p:tag name="KSO_WM_BEAUTIFY_FLAG" val="#wm#"/>
  <p:tag name="KSO_WM_TEMPLATE_FIGMA_ID" val="69796625704"/>
  <p:tag name="KSO_WM_TEMPLATE_SLIDE_ID" val="slide_cea45c27deb23863"/>
</p:tagLst>
</file>

<file path=ppt/tags/tag243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62fe93965f4fedf3295f04a5fc4cba78954b4a5b"/>
  <p:tag name="KSO_WM_NEWLAYOUT_ID" val="29"/>
  <p:tag name="KSO_WM_UNIT_PRESET_TEXT" val="单击此处添加章节标题&#13;"/>
  <p:tag name="KSO_WM_FIGMA_FLAG" val="#fgm#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244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UNIT_PRESET_TEXT" val="01&#13;"/>
  <p:tag name="KSO_WM_FIGMA_FLAG" val="#fgm#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245.xml><?xml version="1.0" encoding="utf-8"?>
<p:tagLst xmlns:p="http://schemas.openxmlformats.org/presentationml/2006/main"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0859"/>
  <p:tag name="KSO_WM_TEMPLATE_CATEGORY" val="custom"/>
  <p:tag name="KSO_WM_SLIDE_INDEX" val="3"/>
  <p:tag name="KSO_WM_SLIDE_ID" val="custom40480859_7"/>
  <p:tag name="KSO_WM_TEMPLATE_MASTER_TYPE" val="0"/>
  <p:tag name="KSO_WM_SLIDE_LAYOUT" val="a_e"/>
  <p:tag name="KSO_WM_SLIDE_LAYOUT_CNT" val="1_1"/>
  <p:tag name="KSO_WM_TAG_VERSION" val="3.0"/>
</p:tagLst>
</file>

<file path=ppt/tags/tag24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257fb10b2433e0f67ea8a58759741680aa4894c"/>
  <p:tag name="KSO_WM_NEWLAYOUT_GROUP_ID" val="layout_30"/>
  <p:tag name="KSO_WM_NEWLAYOUT_ID" val="slide_97e71a9c1fd50a82"/>
  <p:tag name="KSO_WM_UNIT_PRESET_TEXT" val="单击此处添加标题"/>
</p:tagLst>
</file>

<file path=ppt/tags/tag24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147461769&quot;,&quot;product_name&quot;:&quot;365wps-copilotchat-web&quot;,&quot;intention_code&quot;:&quot;365wps_cc_create_ppt&quot;}*gallery_gallery_ai_v2.2.0_ONLINE*34626663633034313730393135306265-slide-3"/>
</p:tagLst>
</file>

<file path=ppt/tags/tag24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2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25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2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2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25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2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2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257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5704"/>
  <p:tag name="KSO_WM_TEMPLATE_SLIDE_ID" val="slide_97e71a9c1fd50a82"/>
</p:tagLst>
</file>

<file path=ppt/tags/tag2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c0fb261104e89d215f9cea8d731db63b2e62fef"/>
  <p:tag name="KSO_WM_NEWLAYOUT_GROUP_ID" val="layout_53"/>
  <p:tag name="KSO_WM_NEWLAYOUT_ID" val="slide_a51f9d830a889bd4"/>
  <p:tag name="KSO_WM_UNIT_PRESET_TEXT" val="单击此处添加标题"/>
</p:tagLst>
</file>

<file path=ppt/tags/tag25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&quot;,&quot;id&quot;:&quot;&quot;}*_ai_*0"/>
</p:tagLst>
</file>

<file path=ppt/tags/tag2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2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26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825442514&quot;,&quot;product_name&quot;:&quot;365wps-copilotchat-web&quot;,&quot;intention_code&quot;:&quot;365wps_cc_create_ppt&quot;}*gallery_gallery_ai_v2.2.0_ONLINE*34626663633034313730393135306265-slide-4"/>
</p:tagLst>
</file>

<file path=ppt/tags/tag2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2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26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2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VCG41N1415347897&quot;,&quot;product_name&quot;:&quot;365wps-copilotchat-web&quot;,&quot;intention_code&quot;:&quot;365wps_cc_create_ppt&quot;}*gallery_gallery_ai_v2.2.0_ONLINE*34626663633034313730393135306265-slide-4"/>
</p:tagLst>
</file>

<file path=ppt/tags/tag2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2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271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5704"/>
  <p:tag name="KSO_WM_TEMPLATE_SLIDE_ID" val="slide_a51f9d830a889bd4"/>
</p:tagLst>
</file>

<file path=ppt/tags/tag272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62fe93965f4fedf3295f04a5fc4cba78954b4a5b"/>
  <p:tag name="KSO_WM_NEWLAYOUT_ID" val="29"/>
  <p:tag name="KSO_WM_UNIT_PRESET_TEXT" val="单击此处添加章节标题&#13;"/>
  <p:tag name="KSO_WM_FIGMA_FLAG" val="#fgm#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273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UNIT_PRESET_TEXT" val="01&#13;"/>
  <p:tag name="KSO_WM_FIGMA_FLAG" val="#fgm#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274.xml><?xml version="1.0" encoding="utf-8"?>
<p:tagLst xmlns:p="http://schemas.openxmlformats.org/presentationml/2006/main"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0859"/>
  <p:tag name="KSO_WM_TEMPLATE_CATEGORY" val="custom"/>
  <p:tag name="KSO_WM_SLIDE_INDEX" val="3"/>
  <p:tag name="KSO_WM_SLIDE_ID" val="custom40480859_7"/>
  <p:tag name="KSO_WM_TEMPLATE_MASTER_TYPE" val="0"/>
  <p:tag name="KSO_WM_SLIDE_LAYOUT" val="a_e"/>
  <p:tag name="KSO_WM_SLIDE_LAYOUT_CNT" val="1_1"/>
  <p:tag name="KSO_WM_TAG_VERSION" val="3.0"/>
</p:tagLst>
</file>

<file path=ppt/tags/tag27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148a79fdb020aa9ec72dabac507fde93b013a51"/>
  <p:tag name="KSO_WM_NEWLAYOUT_GROUP_ID" val="layout_32"/>
  <p:tag name="KSO_WM_NEWLAYOUT_ID" val="slide_f95b87826d1fb558"/>
  <p:tag name="KSO_WM_UNIT_PRESET_TEXT" val="单击此处添加标题"/>
</p:tagLst>
</file>

<file path=ppt/tags/tag27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77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</p:tagLst>
</file>

<file path=ppt/tags/tag278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281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282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</p:tagLst>
</file>

<file path=ppt/tags/tag283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2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286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287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</p:tagLst>
</file>

<file path=ppt/tags/tag288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29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  <p:tag name="KSO_WM_UNIT_PRESET_TEXT" val=" "/>
</p:tagLst>
</file>

<file path=ppt/tags/tag292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</p:tagLst>
</file>

<file path=ppt/tags/tag293.xml><?xml version="1.0" encoding="utf-8"?>
<p:tagLst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2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2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296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25704"/>
  <p:tag name="KSO_WM_TEMPLATE_SLIDE_ID" val="slide_f95b87826d1fb558"/>
</p:tagLst>
</file>

<file path=ppt/tags/tag29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b0faf59adaeb9ef40d1264d198ddfdd933b5991"/>
  <p:tag name="KSO_WM_NEWLAYOUT_GROUP_ID" val="layout_2"/>
  <p:tag name="KSO_WM_NEWLAYOUT_ID" val="slide_ae82171bf138ca61"/>
  <p:tag name="KSO_WM_UNIT_PRESET_TEXT" val="单击此处添加标题"/>
</p:tagLst>
</file>

<file path=ppt/tags/tag29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513418742&quot;,&quot;product_name&quot;:&quot;365wps-copilotchat-web&quot;,&quot;intention_code&quot;:&quot;365wps_cc_create_ppt&quot;}*gallery_gallery_ai_v2.2.0_ONLINE*34626663633034313730393135306265-slide-7"/>
</p:tagLst>
</file>

<file path=ppt/tags/tag3.xml><?xml version="1.0" encoding="utf-8"?>
<p:tagLst xmlns:p="http://schemas.openxmlformats.org/presentationml/2006/main">
  <p:tag name="KSO_WM_UNIT_TYPE" val="a"/>
  <p:tag name="KSO_WM_BEAUTIFY_FLAG" val="#wm#"/>
  <p:tag name="KSO_WM_UNIT_INDEX" val="1"/>
  <p:tag name="KSO_WM_UNIT_TEXT_TYPE" val="1"/>
  <p:tag name="KSO_WM_LAYOUT_CHECK_HASH" val="e1a7ecfff8cb40fa040a7b3b5c5c6f3d4c48faea"/>
  <p:tag name="KSO_WM_NEWLAYOUT_ID" val="35"/>
  <p:tag name="KSO_WM_FIGMA_FLAG" val="#fgm#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3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3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3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02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1298291432&quot;,&quot;product_name&quot;:&quot;365wps-copilotchat-web&quot;,&quot;intention_code&quot;:&quot;365wps_cc_create_ppt&quot;}*gallery_gallery_ai_v2.2.0_ONLINE*34626663633034313730393135306265-slide-7"/>
</p:tagLst>
</file>

<file path=ppt/tags/tag3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3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0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3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VCG41N1338385445&quot;,&quot;product_name&quot;:&quot;365wps-copilotchat-web&quot;,&quot;intention_code&quot;:&quot;365wps_cc_create_ppt&quot;}*gallery_gallery_ai_v2.2.0_ONLINE*34626663633034313730393135306265-slide-7"/>
</p:tagLst>
</file>

<file path=ppt/tags/tag3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3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10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5704"/>
  <p:tag name="KSO_WM_TEMPLATE_SLIDE_ID" val="slide_ae82171bf138ca61"/>
</p:tagLst>
</file>

<file path=ppt/tags/tag311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62fe93965f4fedf3295f04a5fc4cba78954b4a5b"/>
  <p:tag name="KSO_WM_NEWLAYOUT_ID" val="29"/>
  <p:tag name="KSO_WM_UNIT_PRESET_TEXT" val="单击此处添加章节标题&#13;"/>
  <p:tag name="KSO_WM_FIGMA_FLAG" val="#fgm#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312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UNIT_PRESET_TEXT" val="01&#13;"/>
  <p:tag name="KSO_WM_FIGMA_FLAG" val="#fgm#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313.xml><?xml version="1.0" encoding="utf-8"?>
<p:tagLst xmlns:p="http://schemas.openxmlformats.org/presentationml/2006/main"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0859"/>
  <p:tag name="KSO_WM_TEMPLATE_CATEGORY" val="custom"/>
  <p:tag name="KSO_WM_SLIDE_INDEX" val="3"/>
  <p:tag name="KSO_WM_SLIDE_ID" val="custom40480859_7"/>
  <p:tag name="KSO_WM_TEMPLATE_MASTER_TYPE" val="0"/>
  <p:tag name="KSO_WM_SLIDE_LAYOUT" val="a_e"/>
  <p:tag name="KSO_WM_SLIDE_LAYOUT_CNT" val="1_1"/>
  <p:tag name="KSO_WM_TAG_VERSION" val="3.0"/>
</p:tagLst>
</file>

<file path=ppt/tags/tag3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57824164ddd1af2ea353505a5b3596df150fd11"/>
  <p:tag name="KSO_WM_NEWLAYOUT_GROUP_ID" val="layout_51"/>
  <p:tag name="KSO_WM_NEWLAYOUT_ID" val="slide_a7e39da085e081a1"/>
  <p:tag name="KSO_WM_UNIT_PRESET_TEXT" val="单击此处添加标题"/>
</p:tagLst>
</file>

<file path=ppt/tags/tag31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&quot;,&quot;id&quot;:&quot;&quot;}*_ai_*17653662045192c41e96d46e9-slide-0"/>
</p:tagLst>
</file>

<file path=ppt/tags/tag3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22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5704"/>
  <p:tag name="KSO_WM_TEMPLATE_SLIDE_ID" val="slide_a7e39da085e081a1"/>
</p:tagLst>
</file>

<file path=ppt/tags/tag3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ec927a32a54433cdcb6edcd6c20c43763e1f602"/>
  <p:tag name="KSO_WM_NEWLAYOUT_GROUP_ID" val="layout_35"/>
  <p:tag name="KSO_WM_NEWLAYOUT_ID" val="slide_90cdd96762bb354a"/>
  <p:tag name="KSO_WM_UNIT_PRESET_TEXT" val="单击此处添加标题"/>
</p:tagLst>
</file>

<file path=ppt/tags/tag3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3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3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63e26d55c1592f2bff4805d7f15eaff56aefde2"/>
  <p:tag name="KSO_WM_NEWLAYOUT_GROUP_ID" val="layout_42"/>
  <p:tag name="KSO_WM_NEWLAYOUT_ID" val="slide_e1461cd84873efff"/>
</p:tagLst>
</file>

<file path=ppt/tags/tag3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  <p:tag name="KSO_WM_UNIT_PRESET_TEXT" val="03"/>
</p:tagLst>
</file>

<file path=ppt/tags/tag3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  <p:tag name="KSO_WM_UNIT_PRESET_TEXT" val="04"/>
</p:tagLst>
</file>

<file path=ppt/tags/tag3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3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336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25704"/>
  <p:tag name="KSO_WM_TEMPLATE_SLIDE_ID" val="slide_90cdd96762bb354a"/>
</p:tagLst>
</file>

<file path=ppt/tags/tag33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b97cb08dc76628df853886061a6d1e94fb06d57"/>
  <p:tag name="KSO_WM_NEWLAYOUT_GROUP_ID" val="layout_26"/>
  <p:tag name="KSO_WM_NEWLAYOUT_ID" val="slide_ef948ae8003135f4"/>
  <p:tag name="KSO_WM_UNIT_PRESET_TEXT" val="单击此处添加标题"/>
</p:tagLst>
</file>

<file path=ppt/tags/tag33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466993299&quot;,&quot;product_name&quot;:&quot;365wps-copilotchat-web&quot;,&quot;intention_code&quot;:&quot;365wps_cc_create_ppt&quot;}*gallery_gallery_ai_v2.2.0_ONLINE*34626663633034313730393135306265-slide-11"/>
</p:tagLst>
</file>

<file path=ppt/tags/tag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4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1390450556&quot;,&quot;product_name&quot;:&quot;365wps-copilotchat-web&quot;,&quot;intention_code&quot;:&quot;365wps_cc_create_ppt&quot;}*gallery_gallery_ai_v2.2.0_ONLINE*34626663633034313730393135306265-slide-11"/>
</p:tagLst>
</file>

<file path=ppt/tags/tag3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46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5704"/>
  <p:tag name="KSO_WM_TEMPLATE_SLIDE_ID" val="slide_ef948ae8003135f4"/>
</p:tagLst>
</file>

<file path=ppt/tags/tag347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62fe93965f4fedf3295f04a5fc4cba78954b4a5b"/>
  <p:tag name="KSO_WM_NEWLAYOUT_ID" val="29"/>
  <p:tag name="KSO_WM_UNIT_PRESET_TEXT" val="单击此处添加章节标题&#13;"/>
  <p:tag name="KSO_WM_FIGMA_FLAG" val="#fgm#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348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UNIT_PRESET_TEXT" val="01&#13;"/>
  <p:tag name="KSO_WM_FIGMA_FLAG" val="#fgm#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349.xml><?xml version="1.0" encoding="utf-8"?>
<p:tagLst xmlns:p="http://schemas.openxmlformats.org/presentationml/2006/main"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0859"/>
  <p:tag name="KSO_WM_TEMPLATE_CATEGORY" val="custom"/>
  <p:tag name="KSO_WM_SLIDE_INDEX" val="3"/>
  <p:tag name="KSO_WM_SLIDE_ID" val="custom40480859_7"/>
  <p:tag name="KSO_WM_TEMPLATE_MASTER_TYPE" val="0"/>
  <p:tag name="KSO_WM_SLIDE_LAYOUT" val="a_e"/>
  <p:tag name="KSO_WM_SLIDE_LAYOUT_CNT" val="1_1"/>
  <p:tag name="KSO_WM_TAG_VERSION" val="3.0"/>
</p:tagLst>
</file>

<file path=ppt/tags/tag3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5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63e26d55c1592f2bff4805d7f15eaff56aefde2"/>
  <p:tag name="KSO_WM_NEWLAYOUT_GROUP_ID" val="layout_42"/>
  <p:tag name="KSO_WM_NEWLAYOUT_ID" val="slide_e1461cd84873efff"/>
  <p:tag name="KSO_WM_UNIT_PRESET_TEXT" val="单击此处添加标题"/>
</p:tagLst>
</file>

<file path=ppt/tags/tag35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&quot;,&quot;id&quot;:&quot;&quot;}*_ai_*17653662051322cfa5eb7b416-slide-0"/>
</p:tagLst>
</file>

<file path=ppt/tags/tag35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5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5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3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61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5704"/>
  <p:tag name="KSO_WM_TEMPLATE_SLIDE_ID" val="slide_e1461cd84873efff"/>
</p:tagLst>
</file>

<file path=ppt/tags/tag36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d86ae69c358d332176dc966d93b98620890ba99"/>
  <p:tag name="KSO_WM_NEWLAYOUT_GROUP_ID" val="layout_59"/>
  <p:tag name="KSO_WM_NEWLAYOUT_ID" val="slide_bb541080977a002b"/>
  <p:tag name="KSO_WM_UNIT_PRESET_TEXT" val="单击此处添加标题"/>
</p:tagLst>
</file>

<file path=ppt/tags/tag36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&quot;,&quot;id&quot;:&quot;&quot;}*_ai_*1765366205141e6f502be5fc4-slide-0"/>
</p:tagLst>
</file>

<file path=ppt/tags/tag36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6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7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3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73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5704"/>
  <p:tag name="KSO_WM_TEMPLATE_SLIDE_ID" val="slide_bb541080977a002b"/>
</p:tagLst>
</file>

<file path=ppt/tags/tag374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62fe93965f4fedf3295f04a5fc4cba78954b4a5b"/>
  <p:tag name="KSO_WM_NEWLAYOUT_ID" val="29"/>
  <p:tag name="KSO_WM_UNIT_PRESET_TEXT" val="单击此处添加章节标题&#13;"/>
  <p:tag name="KSO_WM_FIGMA_FLAG" val="#fgm#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375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UNIT_PRESET_TEXT" val="01&#13;"/>
  <p:tag name="KSO_WM_FIGMA_FLAG" val="#fgm#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376.xml><?xml version="1.0" encoding="utf-8"?>
<p:tagLst xmlns:p="http://schemas.openxmlformats.org/presentationml/2006/main"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0859"/>
  <p:tag name="KSO_WM_TEMPLATE_CATEGORY" val="custom"/>
  <p:tag name="KSO_WM_SLIDE_INDEX" val="3"/>
  <p:tag name="KSO_WM_SLIDE_ID" val="custom40480859_7"/>
  <p:tag name="KSO_WM_TEMPLATE_MASTER_TYPE" val="0"/>
  <p:tag name="KSO_WM_SLIDE_LAYOUT" val="a_e"/>
  <p:tag name="KSO_WM_SLIDE_LAYOUT_CNT" val="1_1"/>
  <p:tag name="KSO_WM_TAG_VERSION" val="3.0"/>
</p:tagLst>
</file>

<file path=ppt/tags/tag3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15fb54665f8ffef414f55c8b5b45d26cb58b79"/>
  <p:tag name="KSO_WM_NEWLAYOUT_GROUP_ID" val="layout_10004"/>
  <p:tag name="KSO_WM_NEWLAYOUT_ID" val="slide_c69ff2b91d1aabd5"/>
  <p:tag name="KSO_WM_UNIT_PRESET_TEXT" val="单击此处添加标题"/>
</p:tagLst>
</file>

<file path=ppt/tags/tag37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添加项标题"/>
</p:tagLst>
</file>

<file path=ppt/tags/tag3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3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8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添加项标题"/>
</p:tagLst>
</file>

<file path=ppt/tags/tag3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8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3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添加项标题"/>
</p:tagLst>
</file>

<file path=ppt/tags/tag3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87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5704"/>
  <p:tag name="KSO_WM_TEMPLATE_SLIDE_ID" val="slide_c69ff2b91d1aabd5"/>
</p:tagLst>
</file>

<file path=ppt/tags/tag38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5471873c522f3571ddabbc41c6bec113ffd342b"/>
  <p:tag name="KSO_WM_NEWLAYOUT_GROUP_ID" val="layout_10013"/>
  <p:tag name="KSO_WM_NEWLAYOUT_ID" val="slide_47ddc0f3e0d84bd1"/>
  <p:tag name="KSO_WM_UNIT_PRESET_TEXT" val="单击此处添加标题"/>
</p:tagLst>
</file>

<file path=ppt/tags/tag38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&quot;,&quot;id&quot;:&quot;&quot;}*_ai_*0"/>
</p:tagLst>
</file>

<file path=ppt/tags/tag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96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5704"/>
  <p:tag name="KSO_WM_TEMPLATE_SLIDE_ID" val="slide_47ddc0f3e0d84bd1"/>
</p:tagLst>
</file>

<file path=ppt/tags/tag397.xml><?xml version="1.0" encoding="utf-8"?>
<p:tagLst xmlns:p="http://schemas.openxmlformats.org/presentationml/2006/main">
  <p:tag name="KSO_WM_BEAUTIFY_FLAG" val="#wm#"/>
  <p:tag name="KSO_WM_UNIT_INDEX" val="1"/>
  <p:tag name="KSO_WM_UNIT_TEXT_TYPE" val="1"/>
  <p:tag name="KSO_WM_UNIT_TYPE" val="b"/>
  <p:tag name="KSO_WM_UNIT_PRESET_TEXT" val="THE END&#13;"/>
  <p:tag name="KSO_WM_FIGMA_FLAG" val="#fgm#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398.xml><?xml version="1.0" encoding="utf-8"?>
<p:tagLst xmlns:p="http://schemas.openxmlformats.org/presentationml/2006/main">
  <p:tag name="KSO_WM_UNIT_TYPE" val="a"/>
  <p:tag name="KSO_WM_BEAUTIFY_FLAG" val="#wm#"/>
  <p:tag name="KSO_WM_UNIT_INDEX" val="1"/>
  <p:tag name="KSO_WM_UNIT_TEXT_TYPE" val="1"/>
  <p:tag name="KSO_WM_LAYOUT_CHECK_HASH" val="e1a7ecfff8cb40fa040a7b3b5c5c6f3d4c48faea"/>
  <p:tag name="KSO_WM_NEWLAYOUT_ID" val="35"/>
  <p:tag name="KSO_WM_UNIT_PRESET_TEXT" val="谢谢观看&#13;"/>
  <p:tag name="KSO_WM_FIGMA_FLAG" val="#fgm#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0859"/>
  <p:tag name="KSO_WM_TEMPLATE_CATEGORY" val="custom"/>
</p:tagLst>
</file>

<file path=ppt/tags/tag399.xml><?xml version="1.0" encoding="utf-8"?>
<p:tagLst xmlns:p="http://schemas.openxmlformats.org/presentationml/2006/main">
  <p:tag name="KSO_WM_SLIDE_ITEM_CNT" val="0"/>
  <p:tag name="KSO_WM_SLIDE_TYPE" val="endPage"/>
  <p:tag name="KSO_WM_TEMPLATE_SUBCATEGORY" val="29"/>
  <p:tag name="KSO_WM_BEAUTIFY_FLAG" val="#wm#"/>
  <p:tag name="KSO_WM_TEMPLATE_SLIDE_ID" val="slide_47de9d0eaa58c516"/>
  <p:tag name="KSO_WM_TEMPLATE_INDEX" val="40480859"/>
  <p:tag name="KSO_WM_TEMPLATE_CATEGORY" val="custom"/>
  <p:tag name="KSO_WM_SLIDE_INDEX" val="5"/>
  <p:tag name="KSO_WM_SLIDE_ID" val="custom40480859_9"/>
  <p:tag name="KSO_WM_TEMPLATE_MASTER_TYPE" val="0"/>
  <p:tag name="KSO_WM_SLIDE_LAYOUT" val="a_b"/>
  <p:tag name="KSO_WM_SLIDE_LAYOUT_CNT" val="1_1"/>
  <p:tag name="KSO_WM_TAG_VERSION" val="3.0"/>
</p:tagLst>
</file>

<file path=ppt/tags/tag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5471873c522f3571ddabbc41c6bec113ffd342b"/>
  <p:tag name="KSO_WM_NEWLAYOUT_GROUP_ID" val="layout_10013"/>
  <p:tag name="KSO_WM_NEWLAYOUT_ID" val="slide_47ddc0f3e0d84bd1"/>
</p:tagLst>
</file>

<file path=ppt/tags/tag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b97cb08dc76628df853886061a6d1e94fb06d57"/>
  <p:tag name="KSO_WM_NEWLAYOUT_GROUP_ID" val="layout_26"/>
  <p:tag name="KSO_WM_NEWLAYOUT_ID" val="slide_ef948ae8003135f4"/>
</p:tagLst>
</file>

<file path=ppt/tags/tag4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ec927a32a54433cdcb6edcd6c20c43763e1f602"/>
  <p:tag name="KSO_WM_NEWLAYOUT_GROUP_ID" val="layout_35"/>
  <p:tag name="KSO_WM_NEWLAYOUT_ID" val="slide_90cdd96762bb354a"/>
</p:tagLst>
</file>

<file path=ppt/tags/tag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6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57824164ddd1af2ea353505a5b3596df150fd11"/>
  <p:tag name="KSO_WM_NEWLAYOUT_GROUP_ID" val="layout_51"/>
  <p:tag name="KSO_WM_NEWLAYOUT_ID" val="slide_a7e39da085e081a1"/>
</p:tagLst>
</file>

<file path=ppt/tags/tag6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b0faf59adaeb9ef40d1264d198ddfdd933b5991"/>
  <p:tag name="KSO_WM_NEWLAYOUT_GROUP_ID" val="layout_2"/>
  <p:tag name="KSO_WM_NEWLAYOUT_ID" val="slide_ae82171bf138ca61"/>
</p:tagLst>
</file>

<file path=ppt/tags/tag7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9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8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148a79fdb020aa9ec72dabac507fde93b013a51"/>
  <p:tag name="KSO_WM_NEWLAYOUT_GROUP_ID" val="layout_32"/>
  <p:tag name="KSO_WM_NEWLAYOUT_ID" val="slide_f95b87826d1fb558"/>
</p:tagLst>
</file>

<file path=ppt/tags/tag8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89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90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93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94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95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98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99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8">
      <a:dk1>
        <a:srgbClr val="000000"/>
      </a:dk1>
      <a:lt1>
        <a:srgbClr val="FFFFFF"/>
      </a:lt1>
      <a:dk2>
        <a:srgbClr val="193834"/>
      </a:dk2>
      <a:lt2>
        <a:srgbClr val="FFFFFF"/>
      </a:lt2>
      <a:accent1>
        <a:srgbClr val="6AB1AB"/>
      </a:accent1>
      <a:accent2>
        <a:srgbClr val="217ECE"/>
      </a:accent2>
      <a:accent3>
        <a:srgbClr val="1F97CD"/>
      </a:accent3>
      <a:accent4>
        <a:srgbClr val="9D93C0"/>
      </a:accent4>
      <a:accent5>
        <a:srgbClr val="C995B1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2157</Words>
  <Application>WPS Office WWO_wpscloud_20251119194033-e37bccecd3</Application>
  <PresentationFormat>宽屏</PresentationFormat>
  <Paragraphs>286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汉仪旗黑KW 55S</vt:lpstr>
      <vt:lpstr>汉仪书宋二KW</vt:lpstr>
      <vt:lpstr>Kingsoft Confetti</vt:lpstr>
      <vt:lpstr>黑体</vt:lpstr>
      <vt:lpstr>Office 主题</vt:lpstr>
      <vt:lpstr>1_Office 主题</vt:lpstr>
      <vt:lpstr>DSL驱动的多域对话系统项目总结</vt:lpstr>
      <vt:lpstr>目录</vt:lpstr>
      <vt:lpstr>项目核心目标与架构</vt:lpstr>
      <vt:lpstr>项目核心目标</vt:lpstr>
      <vt:lpstr>系统核心架构</vt:lpstr>
      <vt:lpstr>系统模块化设计</vt:lpstr>
      <vt:lpstr>核心模块职责与功能</vt:lpstr>
      <vt:lpstr>模块化设计价值</vt:lpstr>
      <vt:lpstr>DSL核心框架与状态转换</vt:lpstr>
      <vt:lpstr>DSL文件的核心作用</vt:lpstr>
      <vt:lpstr>状态转换机制深度解析</vt:lpstr>
      <vt:lpstr>DSL驱动实例演示</vt:lpstr>
      <vt:lpstr>系统核心功能与扩展性</vt:lpstr>
      <vt:lpstr>已实现核心功能</vt:lpstr>
      <vt:lpstr>系统扩展能力展示</vt:lpstr>
      <vt:lpstr>项目总结与展望</vt:lpstr>
      <vt:lpstr>项目核心价值总结</vt:lpstr>
      <vt:lpstr>未来发展方向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DSL驱动的多域对话系统项目总结</dc:title>
  <dc:creator/>
  <cp:lastModifiedBy/>
  <dcterms:created xsi:type="dcterms:W3CDTF">2025-12-10T11:30:38Z</dcterms:created>
  <dcterms:modified xsi:type="dcterms:W3CDTF">2025-12-10T11:30:38Z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2052-12.9.0.24013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v1.0_ai_69796625704</vt:lpwstr>
  </property>
</Properties>
</file>